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C9E9-6A8D-147D-EEDB-D00B20A1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87819-3C53-BDC4-E524-6DB62F598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120F2-B119-2C78-91DC-490F206F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48CB0-5685-9EE6-11A2-AA79C651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11D39-0B8B-4BCA-3B33-953294D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1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D3E31-9792-06AC-34C7-5EAD924E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65D07-F8F3-A29B-2B83-5D1A6E91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B8241-96A3-F8D5-3458-5AA37AA7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1542D-6996-2E2B-422E-435BE3AF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CD5D-26FD-8F13-4E39-163ACE4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0150E-82AF-45EC-6073-97DDA877B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DFB28-DAB6-22F9-D26B-D6263D0C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CFD1D-29BC-6590-01E0-E921CD70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1829-0BF2-F7E6-2D09-8A471512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852C8-58B4-0459-CA5C-51D13F9A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EFD0-3D46-B9F8-2497-BCD332F3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4396-0F90-D277-649E-3141A1CA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1C704-BAD6-9805-F4AA-FE52791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FBE55-B747-10B0-B7B8-4F246085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76045-5146-4933-90BA-706D64E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D08BD-A6C5-D2D3-0880-89055361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1449E-0F4C-702F-1EFA-AC76A2C7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B9AA-6479-2C47-3BBA-5DE3327A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74E3-1F28-7FAB-934A-08B1B70A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51F4B-814D-1E6B-A02F-4820930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1BE03-1441-68FA-EBC5-5D1CCC2E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193FC-27F6-891A-12C2-F410F33FF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6DA50-5978-27C9-A15E-A273A64E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A1D91-A24C-25DC-2406-3033B85B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D6AAC-4EC7-5492-83B8-53A8A2AB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21E7F-BAD1-79A9-678A-8A02791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8792-171C-BFBF-50C5-59BDAD83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AA6FA-8CD3-F5B9-781B-B636CF2D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B1CD9-0F5E-F0B8-768A-8C8B0D54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A8685-6A6F-2666-C90E-EF91478B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848C5-E473-C766-17FC-DF43D054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A6E58-D47D-C5D1-5D96-1BB37F10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93E21-7A1A-0B22-4381-2CF126EE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C7889-9C9D-C09F-DA12-AE87138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9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8698-AB8B-E8A8-AFD3-AE9B235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1AE9B-93D0-23EC-2123-B89FE356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26DA4-9108-9DC4-00A5-4C4F1153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68769-65C3-708A-14CF-A639EC99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22DA9-7E87-420B-E601-FBFA9B3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93D595-04B8-188D-8811-4EDE55F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436A0-C86D-03B1-2F18-D4F741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8DEC-B99C-0873-93A8-32C955CF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8D4-1B3E-0A34-F24C-72FDE20A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63A49-D424-9A01-230E-99BD7E263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FEAE9-C73F-D181-31F1-106DCEFC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8739D-02DB-1186-B96B-0CA381B4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FE82F-2B90-241D-C82E-CE0B6617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2EAE-B8D8-9EE7-607B-988070DB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1366D-3C92-613B-085C-DE9872BB1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BFD9D-6441-EA1B-F8B9-DA875722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A3D53-F1C0-DE64-C8B5-1E27462B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0FDF9-584F-87E3-A10C-296C6F67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BBC5A-F211-4B63-4A2C-E26E7F4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CEDD9-B67F-C558-D481-325E56CE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C594A-2E3B-76FF-5A1F-20EB45413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E01AF-DAB5-2134-D676-68AA1181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E17BA-363B-872D-6EA7-84BA5F42B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3028C-6F52-9001-4784-388ED63B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402" name="Picture 2" descr="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2024-03-10T20:57:10Z</dcterms:created>
  <dcterms:modified xsi:type="dcterms:W3CDTF">2024-03-10T20:57:10Z</dcterms:modified>
</cp:coreProperties>
</file>