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7996-A5F0-F589-D845-455105DB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6DF1C5-6DF7-D9DE-235A-B3C5A25EB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86D40-5D60-3B82-D087-29EDD14C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91F61-49E2-D231-48C4-FC72B864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4579F-7404-EA56-C782-77095C47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B4E1-DE09-AA77-5A2A-8627AA6B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DC9DA-65FE-526B-3B21-6669B2A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1B02C-3D97-B8F2-C2CD-390FEC6E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AF22B-4E2D-D840-9EE1-60C122A6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68556-4DBF-95E8-F2FA-0FF23BE3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7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D3E16B-BD09-39E3-01E2-19161C45B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083D4-B73E-72D3-3CC1-E56F95A45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0B571-A792-C98B-D1F8-8134F53F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6700E-6840-37FB-FC36-62FB9847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63B0E-98BB-F318-86DA-FE2914DB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6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2E9DB-9047-6833-BD19-8415C5EB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C2813-1385-44CB-67FE-F203B2E5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71E3D-739C-B5D6-2096-15D85705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AB67B-8723-B250-9ADC-DD66AF64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AC3FD-1BD3-2BF3-0B71-8FAC2DA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8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7C538-0C8A-F58A-A0A1-DDB48EF5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07617-34DD-DEA3-3656-AD2F95E9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22D3E-7D97-B1FA-4CF1-95A56971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43BDC-2B00-8C5E-BC0D-ED9DA5C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D0535-1279-55E1-1B3D-6D545509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7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4D8B7-8779-8E83-2CCD-059A90EF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27CB6-5073-198B-2D35-3A4441C75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CBD62-1201-AA2F-C8E2-81EDBF098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DA6BE-5CE4-B67F-7371-AADD9124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FB8F2-97A9-4FA6-4B95-83EEB48C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4E8F6-437D-0FBD-0300-DA177EAB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3C0B1-FAE3-3F86-A3FE-3E277390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E3905-B24C-5F6D-C9DD-6E794928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96C51-51C1-A1E4-69EF-6A0E22549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98D087-E94D-BBE8-7CC5-9527A759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81A4D-2F63-EA35-5586-C5AE26AAC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886CC-41C3-422D-A230-C817BBAE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4F9E55-D195-49D1-24CA-87BEF360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2209E-5908-87E1-97AE-86235322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9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3618A-7AFA-D1D3-B7D7-591FE8D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82CE76-D02F-BC7D-A722-376C8A1C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41847E-1139-678A-243D-968969AC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226A46-E8F5-5354-4E7D-E7AD1551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4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3A41A3-2780-8E9A-5102-8217305B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74A93-43CA-39E1-BC54-6AAB2F74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B0564-9EF8-BFD2-A817-6E0F905A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0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2736-E6FF-E173-A7FD-C4DE30FF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9F97C-8705-21E0-5257-A845745A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6AAB2-5BEE-7DED-DF1E-4BD6E8C6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06195-5ECC-C2A7-B3CF-FDF883B5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3D7B4-8AAB-AF70-7843-5A87AF7F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ED729-862C-0D54-5607-D3A0F09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A552-6CD1-9AF8-DBA4-9A49A366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705F2B-18D9-1F27-31D2-FDB246539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ADE3D-4D5D-0F44-E18C-F1B466A9F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9608E-B684-1C40-8B7D-4729CF74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01A4A-E85D-DDF9-55FD-CD9FB2A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7F45D-0E32-0D2E-8278-817CF09D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8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72DBCB-60E5-21BC-E0C1-51521793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B1EFE-DE30-1EFA-3A8B-95BF3B19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83B41-677B-0AE9-96A4-32481D8CC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6EE16-151F-8DCB-A15A-5758B7CA4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F09B4-3ECC-097D-7253-45C83458C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426" name="Picture 2" descr="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1" name="Picture 3" descr="7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2024-03-10T20:57:14Z</dcterms:created>
  <dcterms:modified xsi:type="dcterms:W3CDTF">2024-03-10T20:57:14Z</dcterms:modified>
</cp:coreProperties>
</file>