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C5C94-C9DF-45BE-751D-791CF8F8F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89ABC-9965-8751-A3E5-1A9DD113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9024A-792F-231E-DB9E-F7F94A97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F1301-9A3A-CD8E-A458-D9620BDF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96D3C-C7C1-D145-CF48-CE597101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08F2-1FB9-450B-4501-7BA9BB3A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E50D3-3959-F78F-5A04-AD29AF2D6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A999-4819-34BE-73DC-C35E7AE8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53C37-FBDA-A80C-ACFC-005F329F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E2015-58E3-6E4A-F2EC-41593E2E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5A9AE-D256-BC87-C002-F8016F24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575DB-7D3B-9492-D30F-64A0F54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A0F3-D16B-4280-59BB-D92C0BBA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B2221-35B4-0DD3-A182-B84738A6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199C0-F117-FCB4-16FC-D89E724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3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7EC0-4915-41AA-4EAF-15CD0ABE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0A054-B82D-8FCE-BEBA-2060CFAC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38C5-F51A-A2E0-6725-63C49E9C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9311A-43CD-6A28-3351-4F60A56A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5177A-6D4F-C322-ADD3-B1D87AA4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D8A64-CE05-1A8F-0981-71A2267D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A6010-C862-2C47-EBF1-1BE620EC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7651A-7C6C-A338-4829-47991726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0D90-1CC8-364A-1BE9-24EE281D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41AC8-8ACC-FCD2-8828-1DD8AF4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5A64D-DA89-9EB0-04D2-EE76B25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9EA83-9E0A-2890-2415-BAC316A70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DEB09-A9FF-5548-0197-DEB90DB1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C159-4218-349E-9F91-B1C2BB05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93203-0A01-DA39-7534-B586B30D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7561C-12DA-25A8-59F0-A4B36253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5DBC7-D88F-BF70-0B1A-370FB0B0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B97EF-E43B-89AA-5CA1-3514DC46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19871-9EC0-364F-8948-4D5F64146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3FA3B-8917-1365-C74A-479F7B4B7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54108-12C4-0B99-510C-8ED7E747D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37893-8501-6D80-48D1-8C9FB0A1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60FF97-696E-EB9A-63DF-AFDF470D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3D91E4-A452-6DEC-9310-B51BC81C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E454-2F35-80E6-D828-0B43C3E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B7C0D-4556-7017-F251-D17897B6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560FFF-EE0A-716C-A67A-3B0307B2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384BA-703F-D594-B750-6347CD0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2A4DF7-AD33-4D00-2AB0-A738F792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5A4BC0-A911-BE58-322E-3D1748BE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18E3A-31E7-BC8E-2C48-70FD26C4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0971-A87D-3BCF-EE94-3C7AF047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1F1A2-AEDA-B8FA-4636-607777AA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36170-2526-4377-E34B-7CE80C7D1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112CB-15A1-88AB-EA13-62955438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995AC-90EC-60A0-081E-E830D1C0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7F3CC-A880-5E7E-FF2E-BC6BBD6C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6927-98E1-BB45-8125-46DD40AA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C76EE-4A64-BF6E-5130-9BF884813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0EA6B-B62E-D3B9-C66C-850C23B3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0AC86-4F98-6B45-B957-8145698E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4EBE8-98D0-D639-3F07-FEFCDE51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254DA-77F1-E052-2C83-F8DF4D0C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76DDD-D352-8A60-E0EE-B806FAEC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791B8-694D-7F49-4A2D-E6A9826C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CB464-3F70-A7D9-5DE7-EF651F085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006B-9BF3-D143-3BAE-F2BC8032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9CE2F-8DF7-8A7F-75A4-095F554D3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0" name="Picture 2" descr="7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2024-03-10T20:57:19Z</dcterms:created>
  <dcterms:modified xsi:type="dcterms:W3CDTF">2024-03-10T20:57:19Z</dcterms:modified>
</cp:coreProperties>
</file>