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727A-BDBA-50E6-D484-52EFA6A6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FC6BC-0F6A-A4F0-D4C8-67A785859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F5D81-D875-31E1-5362-F397468F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7B8E3-3A8A-1113-71DC-4B4D2F34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71233-0CFB-468E-72F5-4396D9F5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8E46D-F991-581C-08F6-9B2FE46A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61FBF-AAC8-4BEA-9F71-0426E7176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37CBB-9E2A-9A70-B3A4-1DFD47CB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A2CF6-A852-8BCB-F405-068BB765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786CD-B967-FE53-E0A5-4D254EB9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8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10285D-1963-3EEB-65CB-8809DA578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22D11-13B3-E189-6D65-407AD731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927CB-335E-D993-82EE-9811FC7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C89AA-DE8F-61EB-CE5E-413673DB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6F0A-CAE7-7FEF-2344-AFCE62E9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6C657-1D6B-6BA9-BB77-7C567BC5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9FBE5-C067-9646-C82F-2081B043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10FF1-14B0-80B0-D39D-0C155C23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1A4F1-1D3F-4A2C-880C-91970EC1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52F84-C083-9EF0-71BE-3C7D79F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92155-BA83-349C-9C67-5F9FA815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C18ED-FAB0-7B94-83C3-FA57BA71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ECA9B-2842-A3AE-2443-88A6C931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E2B26-93D0-DDE3-01C8-A9FE876D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C27B0-CB8D-7A56-75B5-20E246D7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A9567-8A4E-D536-0814-B9EEB951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60C94-E5D1-1003-C016-9E3FB3A59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D585A-825F-2B16-37B5-3848391F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93F7A-4F79-6016-BD95-AE86AC67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5BA52-C7E6-040C-BED9-7AB1E6E8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EBA9A-E03A-8C84-EEEC-C9F58812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0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B194-FC80-1A35-CCED-6A213BE6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7FC7D9-C51D-C464-99AA-7D07709C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FD5CC-1F77-D1B7-DA62-889DD1EE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7438D-2078-A3FA-FA61-BE9E8C5FC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088ACB-C550-DC3D-855C-88949C02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4839C9-B4F7-F2FE-65A1-61D3903F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FE849-4D60-1AB6-2B27-9F99C27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C03399-4971-0FAF-4536-3F906AA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C0A6-852B-6379-9D64-220194B2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8FD841-59E1-B440-8242-45F49293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EB19D7-801F-2606-610A-CA980781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DFC70D-21E1-6F96-AA30-1811CBC6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8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8FB3E-3FD4-C064-C933-C45B001A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8D301-9317-DB8C-4882-C3A597C7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BF643-5AA7-7671-BA63-ED088BB6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CA243-9F60-93D4-F431-54F6D142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1C0DA-9EAD-4E14-74CF-6D6955B0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06421-5969-65AA-8F3E-FB6E21D9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D41FC-CBC9-0E7A-0EBC-BBE0D2DD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664BD-C049-8120-9CA4-98010E02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38317-1AED-5D6C-222B-E39C1B92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2EF6-33C9-9674-1E79-045718B0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7AC18-3DAE-4C21-E8AC-503DE8394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08E88-15AA-00AF-D223-BDD965D2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3F229-82DE-9ADA-71D1-DC908E44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BC211-3105-CC58-7AC7-1FE6AD07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A7DBE-291D-13A5-0005-29D4DE53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9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0881AF-78BF-BC3A-8A87-2AB9CC77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B4EC9-20A3-9098-AAAE-8F1A3875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10C94-E7E4-CC69-29EA-4AB2CDC59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55B3-BA4C-4134-B6FA-87009787B0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B3BFB-663D-489A-35DA-189110F70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2BAD7-28FE-9611-406E-324786C85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BE50-4381-4F67-A75B-75AE040D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22" name="Picture 2" descr="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47" name="Picture 3" descr="7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8548" name="Picture 4" descr="72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2024-03-10T20:57:32Z</dcterms:created>
  <dcterms:modified xsi:type="dcterms:W3CDTF">2024-03-10T20:57:32Z</dcterms:modified>
</cp:coreProperties>
</file>