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97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F3C92A-C05F-07EE-165F-11160A65C1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3710D4D-0F79-58AF-F5D8-8AE017FA1D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8E830C-B7E8-FC40-6719-605E745CD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2000A-7ADD-4F50-BE50-12D9618D472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EDED98-8ECD-EC26-F061-EBDA4D7B3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3E6F0D-9F7B-F8B7-B5A5-E01942A70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916FB-710A-4661-BA09-A102702DD0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3007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7395DE-6BE0-6462-A92E-6711907C4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1781686-0139-F590-0972-05CB1937F1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FB2160-E018-F151-AFA1-37D551030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2000A-7ADD-4F50-BE50-12D9618D472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652B8E-4C48-64FC-17DA-C917AA07F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61D7E1-08F8-3399-7F45-8B3E57E35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916FB-710A-4661-BA09-A102702DD0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9604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6C3C7C3-4C67-8A5B-A8EC-A7B68C0AF0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597717C-8282-5D6A-1FE5-A5D25A047A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4D2553-3C43-0AD6-86B3-713087AB0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2000A-7ADD-4F50-BE50-12D9618D472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A67A76-45B5-6ED9-6B4F-2B1DEA4F2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219056-4BF3-8A4D-D53D-992F26186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916FB-710A-4661-BA09-A102702DD0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001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14C51A-186B-A8B3-A363-157440728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FFCB05-505B-BCD2-2D72-90BCBF5291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8DB33C-5788-2B7E-F982-71EE7BD3F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2000A-7ADD-4F50-BE50-12D9618D472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8345C8-D7F9-69BF-8A6B-5D72A5E7E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D771E4-E370-F1EF-082B-9F916ED67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916FB-710A-4661-BA09-A102702DD0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9192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2857E1-73E3-FB05-870F-8713934FC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6EC21A7-6040-5174-FF2C-0C9C0441B3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8D61DC-0D19-F924-E351-004FCBB50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2000A-7ADD-4F50-BE50-12D9618D472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31C968-BAE8-A107-ABF6-1A14FB077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C95FC4-305A-D997-7F99-FDD3EA78D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916FB-710A-4661-BA09-A102702DD0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6557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968B4D-1EBD-23F9-67AC-6B009E772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B2367F-A9AD-3E76-2AA5-B10F506D67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63C4DD7-7F2A-0DCA-0F8A-5AEE5AF24F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7179BBF-C0B2-704E-428C-A16A0A7FF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2000A-7ADD-4F50-BE50-12D9618D472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1CAC1E0-5809-EA7D-50C4-D8B077026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719166D-CE55-6CE5-3A14-5E0E01C90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916FB-710A-4661-BA09-A102702DD0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1405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7F8236-1715-0409-3BD5-BAE735137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8E238FA-8BD6-AB03-CDF9-2F386F3067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028FBB5-595B-532F-11C9-E108661BCD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6FF5090-8798-548E-57EF-C080A0B0C3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9D4BEB6-F3C3-F9BF-4B5B-D94EC2E7D2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9272C0E-E52F-5273-E10E-D1D48FA1E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2000A-7ADD-4F50-BE50-12D9618D472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FC2CEFF-B560-93E0-4CFA-7361D2421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81A2C31-F83E-9883-EF95-72E6BB7A8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916FB-710A-4661-BA09-A102702DD0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4643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C4CEB6-4487-50D6-B608-2844FB8BC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A9B69E2-D9DC-3AC9-AF63-7189CB254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2000A-7ADD-4F50-BE50-12D9618D472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AB6FF92-D051-8F29-FED3-986D4BD2B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AA17604-57CA-89D6-9484-E5B465873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916FB-710A-4661-BA09-A102702DD0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818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6EF2761-F7C3-BE8C-D2BF-83651EA5A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2000A-7ADD-4F50-BE50-12D9618D472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27B85F4-5D8B-BA68-F101-04901C02F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DE2BFBD-3880-4BEB-6185-7A58657AC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916FB-710A-4661-BA09-A102702DD0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7196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52FCB5-D8DF-9D02-4D97-E272B4066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CE8C7E-EA96-BC79-D7A9-26D46987BC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1E781EA-64C6-BF7F-2EA0-F265892271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5B12AE6-5CF0-96D8-D3BA-31B794933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2000A-7ADD-4F50-BE50-12D9618D472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E63D939-EC50-1342-21B4-ADFE718FC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2EADCAB-9536-0284-895D-EAC6E8D3B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916FB-710A-4661-BA09-A102702DD0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3653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005BD0-2668-C329-BC75-4E287ACE7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3FB906D-EF1B-AD01-9D6F-347960D7B9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4FDEBD5-F3E6-3553-227F-82D9D6D039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FA0CA46-9983-6759-B451-2B1A00EC0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2000A-7ADD-4F50-BE50-12D9618D472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D1339B1-4E3F-9E56-B73D-E5069520F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1DC95B2-D258-ED74-1D53-26BF33D8E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916FB-710A-4661-BA09-A102702DD0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4274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7EF2A86-DD2D-C26C-0630-D08321226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0AC7153-9C43-6031-0EB6-E1BDA188E2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B44C1E-6215-2E64-186E-D007ADB3F1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C2000A-7ADD-4F50-BE50-12D9618D472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06372D-020D-A947-32A4-ED5DFD163A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B7E4BB-340E-CCB5-3F49-2A264AFDB2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3916FB-710A-4661-BA09-A102702DD0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3720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8546" name="Picture 2" descr="73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9571" name="Picture 3" descr="730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49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2024-03-10T20:57:36Z</dcterms:created>
  <dcterms:modified xsi:type="dcterms:W3CDTF">2024-03-10T20:57:36Z</dcterms:modified>
</cp:coreProperties>
</file>