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A8B13-81AB-F065-4BC9-BA6584EB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3896A-2A33-0702-8591-D7033CE54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67CF-DAE2-9519-E52F-E6C5E8CB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8C51-1A2F-B740-2130-F898C10B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98D02-C28E-4485-3404-221F4420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5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A1609-8DDC-29CF-2B60-012F93AA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61D1E-B5A3-1B89-4895-19D8B154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5A94E-AFF3-A0C2-9466-F56BDD93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29837-6EC6-9ADE-E1C1-69C7D517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EBBC2-B34A-4386-35CF-6495CFBD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C8CFFC-05B9-3719-23B2-09A438B6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5A9B99-F55E-FBA9-7731-B011DE357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16BE4-3C90-E6FF-F703-46854EB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510EC-2E1E-2438-4232-4DBCE72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FD3DC-11BE-BE33-3DFD-5C237C1E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E219-909F-74E5-159F-6091555D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93F4B-AD67-D7C1-51D6-F975B912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C1583-3260-BF94-E521-0017F6C6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48470-348C-3BE5-C370-6DCB492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31B3-7E4F-6FB7-A62B-F136637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4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3D04B-66A7-0762-7DC4-451E887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55A7D-06AD-103B-AB20-B2A6F314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4EEC1-87CB-7AD8-F0C9-77AC4FD2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B776-52D9-CB89-0C4A-E8E8FCC4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91F6-C837-FD14-4851-10E12575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4936-3C92-3B86-C3CA-A2AEAE32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24D3-C545-FF94-7149-342729C4E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D76B3-F3B9-F159-C2A9-2008205D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32B72-49BA-E6FA-B7C7-070AADB7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2FB72-D349-2353-4045-F74D2425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E0DB2-ED8F-D20F-A5F6-F33DF855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6709-7651-8789-9F7A-0F8C4520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E898F-BB45-42B3-BAA7-8840EDE6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EEE7D-9239-73F2-5A03-C591285B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63B7C2-AC84-3984-3C47-B4B3AF65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925F1-8650-5C04-4466-D4BFF338B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5A361-751A-2F7D-6FF0-3C7047B1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3634F-6DED-CB67-2947-442ED54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699BC7-64C0-8AED-3D89-EED52B30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8C54-8D9A-5FC7-47FD-02AA395D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8F4339-FCB8-773F-EC19-992B3CD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93CAB-71A0-5A50-A1C7-D8F2A2E7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53EAA-BFE5-EBBD-C6A1-4333704D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5C6C5C-9E7C-196B-61B4-08E7262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60701-E141-036D-B09C-F7C0A98E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BFCEE-9E2B-C9BB-E28A-3F95D4F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1D483-7A5E-FD6F-4601-030AC340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2A41-6123-CE12-715B-363960F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36783-D0BC-9B05-6DD3-B734CB2F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C1C32-B013-C549-F746-D661869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3A2EA-3AA7-A7B9-6712-5A902C73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E25DD-1818-A5A2-2F7E-C31A6541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5592-E05D-2F45-169D-87E99A8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160D8B-1715-CC46-D760-3DDB34490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51B85-4A34-D890-2400-3AA653D1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9601F-FE9B-7E50-A98D-BB9E787E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A0CF3-8ACC-68D7-A786-87CEAE6D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00A3F-173C-B65D-2DAB-04194654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B45F0-8B40-99B6-8D4E-B031B252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156D9-8F9E-C814-5D72-E90C9573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3680D-B277-94FF-24A4-440857AF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B583A-50BB-26D3-3C1C-8D6A5CC6C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A9FA-E812-7B20-F8F5-F4EC6BFB5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618" name="Picture 2" descr="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2024-03-10T20:57:49Z</dcterms:created>
  <dcterms:modified xsi:type="dcterms:W3CDTF">2024-03-10T20:57:50Z</dcterms:modified>
</cp:coreProperties>
</file>