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ADE4B-F5B4-D21C-D607-EAA7100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AE2E8-A183-E40E-1970-5613B978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CB1EC-798F-253D-140C-F5D43394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2910-B5AD-0C87-F865-1E3A961A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D6552-363E-14F5-A630-49F274B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622D-5B69-EB13-BDD2-60C94356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D8367-9E9F-F1AD-3359-EE7F3A4DA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BDFD-F1D9-45B2-F28E-22AD28A2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6D8CB-0773-33EB-61A7-1D662D9F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D1EC4-9F01-C68F-F8EB-5BE1C7FC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9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06AB7-31D6-909C-0888-E9F46C83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99A4A-958C-91B4-8A92-DA8DA03A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B2763-9616-68E3-8AD3-048DF806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342CA-1555-4605-680E-96DD3C55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D3FA5-25EB-9977-5BA4-BA9B8F74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4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FDB7-DBB3-1935-FE45-07D17F0D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59133-B9F1-C929-2AC1-677DCE9D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496A-9C6B-A4DA-57E9-4CBFC8E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BBB05-8261-E2B7-AB2C-EB561F2A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1F52-2F33-1291-2C9B-02045A3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437E-9F48-FC1C-AD0E-6FD0809D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1F455-4EEA-A7BE-F77C-182C6848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59EAC-0BD9-0E76-DDFE-818FBB8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1D536-381C-178A-04E8-9419435D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834B6-C172-C373-82F9-50080E5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5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B11A-F61F-CEDC-BB65-F8F030BB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18C1C-B355-EB59-6B6B-A35021C9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094F6-EBC2-CE43-DF91-C1058602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76CC0-4C47-A86A-24E3-7783F82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B5E88-ACEC-20B5-FC6D-BC9C048C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939B7-42EB-9640-BFC0-616D521F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7C6A-540E-695C-7C8F-16EB86AC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D4F4A-F522-45FC-E8C9-AAF70F87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664EA-F9D2-F0BC-5551-6745D2F9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475CAD-FF77-FBAB-14DA-A23AF838D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881CC-8990-2987-E940-F534D501F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0919C-8546-21EC-65FB-E11F228E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DE1B60-83DD-2E85-39BC-EEB1769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61DF-893C-5A36-FFFF-8CB9D169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3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63EFE-D400-BF90-42EA-267602A6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A35C1C-AF73-C3DD-EEEC-122DE330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5338CB-6E78-796C-77FA-3254DC83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31DD-A722-46F8-93B0-9859A962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1628AC-CF27-CBD4-7E96-C74DC32F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1E7CE-96A6-4EC1-2F0B-DC0686C5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E43DC-EA08-FA46-7F6C-1CD2BC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202F-0D05-671C-438B-AE827CAF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46C38-DF24-A544-5F31-8907FDCD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27747-67BA-6FFE-557C-1566A2E44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CC941-5EDE-660E-4CAD-4ED68B29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32895-7307-83B5-8C93-F64A1F98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61A83-3E46-5CC7-7BF6-9DA90FCD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EE98A-6C68-FFF2-6D7F-A76DF267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D67A2-E567-E42C-488A-1D370B9E0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AE08D1-9AE8-EFC8-DD17-436E5BB6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9AB5A-C062-A920-A458-18907585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EB137-9822-3010-C99B-276F7EB1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3CD51-E109-5E58-BBEC-0ADEB12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8AE5E2-801E-CA99-2754-7BC0B88F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46ED4-8388-6031-ABF7-F94120F6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87DE-B486-7955-4D4E-816882470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B4F0-3EE9-48B4-9AC7-1D3A1A62C5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17D7-CB51-434A-B5D7-EF5371F1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AE53F-A97F-72EB-783D-608FAA7C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C52A-FBC4-4D7E-9EA6-D8FDA4D55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2" name="Picture 2" descr="7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2024-03-10T20:57:54Z</dcterms:created>
  <dcterms:modified xsi:type="dcterms:W3CDTF">2024-03-10T20:57:54Z</dcterms:modified>
</cp:coreProperties>
</file>