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39625-57FE-B5DD-25B4-63C58161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3C01B2-DBE2-DFF7-CEF8-2E2279D62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99B4C-D6A1-62D4-E273-FB6CB180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287EC-9720-FA96-B3B6-E3EADBD7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64E98-51B0-0D0C-8408-A74065C8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9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3EBF7-5D7D-DA60-ED1D-E609312F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3D12C8-AD46-1246-9C83-5E667C2D9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D0FB2-5177-5AD8-D510-9D89062B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B778A-5D42-F679-300B-793F2292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61EBD-698C-FE15-1FA5-3FC2D2C8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B20E92-18CB-AFCE-B9B9-BB39A3783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DCF8F-9F07-6FC7-56DE-B2788FC41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C8D24-4E07-C2B1-CE83-B58FBCE4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5A5D2-C12F-14EA-F776-DF4B8B3F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52C59-11E6-AF16-3543-BBD8025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9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AF4-919A-C8C8-7CED-D28C61E4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FF0EE-6FD6-9D48-0665-DC285E0F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A04B-B534-5F3A-C920-95F5BC91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D9C35-0563-A05C-A136-7515098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C2A8A-1881-064C-1479-16F2F598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493D-D2F5-153B-6C1B-65E3D6C2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A3316-28C4-8F16-D43B-4210B2D1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12090-B2E5-1427-F654-91002A38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E5495-B0C6-76FC-C4B9-B59A7C08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E79D5-D2A5-A320-E0CB-268521B9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0111D-8E76-495F-8442-8EED1265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63E89-D554-6D3C-536B-067D71E2E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1E5A8-0E9E-CB55-3E63-D4AFD68CA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62F49-CFC3-6D6F-8FAD-0AD7A524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42254-A89C-81B5-95C9-10BCBE9C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D88EE-BBCA-075D-2C08-6CDB5F4B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3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ACBA-45F6-38D4-7C9B-B83E76D4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3BF6A-19EF-5EF0-D102-0B66ED93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2250A-D20F-8470-7759-AB4872E87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F0E6E0-02DC-5155-66DB-09B20F43E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2FB84-BB68-411F-2BD7-0B6C5C1B7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E2C0E-3E1B-6700-051C-D2B1D903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4EF8A8-BECE-3401-ED43-DFF2CFC2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C641D-9BF3-8DC6-E865-739940C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4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765FC-A902-AD7F-2C2B-9ACC725F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EA52B-96EB-9B8F-098F-09C0DC0E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FB6E14-F8FB-C35B-F796-3CA51016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DA482A-9B3C-8F0A-A56B-F22A1ACD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5DEC5-BACB-5CA1-EE9D-0351FAE0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6607A-5642-CE82-79FB-05EF74ED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8E515-F3C3-2F6A-0FAB-F47FFF2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82D2-3E7E-956B-C5CA-84F1B030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C8CB0-1E8B-2304-D713-0ACF77B39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4E56D-FF72-04C1-AC38-20AE0F9EA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A4D60-488E-3E7D-6854-7D295878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A08-2421-810A-7D2A-1D4A5BCF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E54F6-34E9-1A21-3463-25A0930E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B1933-7E58-B6CA-6F5D-821D93F6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3A076E-9C3A-9B11-C9C5-6EE2C5CF9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2D6DE-F2CC-9C4E-55D7-AB68AE4D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2B580-F2A4-1F31-625C-47BF2A8F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E948E-C7EF-D237-285C-0592C832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8E2D2-169F-905E-63AA-C2D51CDB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8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736913-5BE9-9506-9D7F-E327D209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31F15-9E41-3A11-2967-F9C6B4BF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6C9B4-2726-A68C-EF52-35F151BDD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F30D6-3D60-E62D-8112-1C3C3D082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35C89-D40F-D0B6-CF63-62B5ACB52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8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666" name="Picture 2" descr="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2024-03-10T20:57:58Z</dcterms:created>
  <dcterms:modified xsi:type="dcterms:W3CDTF">2024-03-10T20:57:58Z</dcterms:modified>
</cp:coreProperties>
</file>