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8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2D784-1675-5EAB-F69A-639B961CB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1F6B88-D24D-66F6-DFD2-AB031CA40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3298B-1237-4C26-E992-9F75671D3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8766-EDF6-4EC1-8B0B-D1DBC891E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83563-1D77-6D85-FCB7-4DCDE14D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8C326-6483-F8E8-A65A-4F8B29D9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9F3E-6540-4162-AC48-19594DF5F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3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05938-6CC0-AD37-DD75-72A03AC4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69E8E2-A5EC-4676-DDA7-5A86CEC30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889095-55C1-9AAF-2FC4-CF875BF8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8766-EDF6-4EC1-8B0B-D1DBC891E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66AD0-23B8-4A0B-2354-03E7850F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1F84B-0F3A-FD05-3F1D-401E7D36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9F3E-6540-4162-AC48-19594DF5F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17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2DC076-0ABA-54A1-0738-BA8ACDF64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A4C94A-FFBF-A98D-817B-A3B9FA996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6E033-5D12-DBB4-B6AD-CBCF4359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8766-EDF6-4EC1-8B0B-D1DBC891E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490E9-D6A2-823F-46B4-281152AE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D2C83-D73E-8CE5-67E5-B91F996C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9F3E-6540-4162-AC48-19594DF5F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75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1DC77-6DD1-851A-B2D4-02D06989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B24FA-B482-7B88-CA42-5D0AB6725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38831A-40CC-8473-4232-99CD1B2D6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8766-EDF6-4EC1-8B0B-D1DBC891E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9859E8-3077-7A77-A5A4-ED3910F0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91DF0-692A-08AE-9103-20EB3826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9F3E-6540-4162-AC48-19594DF5F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16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47E9E-8C56-CF30-2A2F-D136C612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A26E8A-7356-68A4-9AA4-AADC3387D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8CB077-2598-80C4-05CA-BFD0FFBF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8766-EDF6-4EC1-8B0B-D1DBC891E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77433-2F0F-D700-4E3E-C3FB6981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35D19-11EB-A448-40F8-5E63046B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9F3E-6540-4162-AC48-19594DF5F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09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6E92A-7492-A35B-90F4-674D4402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478A7-BCEB-849E-F8DA-F5B0CA3E8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632363-E8C7-722F-7E92-BC82A876B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F5018C-FD1D-129E-D3F9-D76210D8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8766-EDF6-4EC1-8B0B-D1DBC891E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0B836-26DE-F2B6-8FFA-4A1B1283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967BBB-43A7-30A4-9692-A93601E2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9F3E-6540-4162-AC48-19594DF5F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43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F49C2-4CDA-5A06-8983-C90D3149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7CB841-C5A4-B900-5305-F27E34EC7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A659F6-A5DB-9ECA-A711-D9B895603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778BC2-5253-4133-3DA7-C6FB9A6C6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865C56-C5C5-D6A7-D5F3-46DA50F66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16836C-C968-6C4C-415A-50CDE45D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8766-EDF6-4EC1-8B0B-D1DBC891E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ABA826-CDA0-B370-EFED-1F1AD2279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ACE646-5276-46CF-0616-69C34CE5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9F3E-6540-4162-AC48-19594DF5F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16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CCC8C-E8F1-15C3-92F0-D547E5104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56BB95-A8CD-CF40-13A0-A28FD5C8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8766-EDF6-4EC1-8B0B-D1DBC891E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F0284E-22FD-A6A5-2A24-8E867D3B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DA480A-D4B2-73B5-3381-5429918E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9F3E-6540-4162-AC48-19594DF5F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82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9DAD0C-4190-59CD-9CFA-614E75CA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8766-EDF6-4EC1-8B0B-D1DBC891E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27FE4B-4CD9-BA75-D8A7-41142ABC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B71592-450E-347C-82A4-54E5CE0E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9F3E-6540-4162-AC48-19594DF5F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49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FE2EB-0253-D017-7426-58A04B8B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E1B42-161B-4EF9-892A-1BBC61BB3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62322F-7E45-6F98-74A9-8661B5FCF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A594F2-9CA0-78F6-AE8F-5190612F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8766-EDF6-4EC1-8B0B-D1DBC891E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01246A-D9DD-9654-38A7-FC312A4E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FC05A0-FD80-0230-BD56-DD75709B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9F3E-6540-4162-AC48-19594DF5F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67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97100-0CC3-E0ED-5147-F6A548F3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437186-69D4-44AA-FF36-2C9D2A7D1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3A62F7-4257-E36A-E5AA-F563AAF4D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748916-7AF5-9ED3-DE83-E98A68E6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8766-EDF6-4EC1-8B0B-D1DBC891E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50D566-2F22-285F-2E66-5143C502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58AD66-D8D9-8985-F7E0-64BC9AF9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9F3E-6540-4162-AC48-19594DF5F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44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4C32D1-3781-1869-CE03-7A6462E8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954B93-1972-D8C4-9C0A-8E6DE8B6A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6D720-A842-5E7E-56F7-FD6FB041D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18766-EDF6-4EC1-8B0B-D1DBC891E08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C714C0-C443-6F36-7323-2B8F5BA39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2393F-FFB6-2780-BFB1-2E92476AB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A9F3E-6540-4162-AC48-19594DF5F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26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4690" name="Picture 2" descr="7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2024-03-10T20:58:03Z</dcterms:created>
  <dcterms:modified xsi:type="dcterms:W3CDTF">2024-03-10T20:58:03Z</dcterms:modified>
</cp:coreProperties>
</file>