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269F-2B2D-7CA4-5F5A-678911EBC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E03FA-303E-CA6A-EF94-F6287A12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36B34-1E5F-1FD2-F257-64346115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C74E9-87A7-D38C-5EDC-A80B9563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903BE-3B52-77F2-8736-46DEE8C4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1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48860-0430-9F6E-219D-603E21BF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C6F8A-4717-117D-A874-AD73B0E4E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1A0D5-439A-9B49-F765-227DE335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E5124-6C39-2FEA-DE3D-D12136C8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174FE-B64C-045D-B14E-158BD8ED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4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3E7A03-C515-C050-1762-DB05C31CA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1A954-2C41-8AE8-9C73-CB90F8C21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92E76-8E3D-1D1F-6866-7D61A6EA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F2465-DF0F-C1F5-1EE4-C46B3329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A15C9-2A3F-1E91-114D-6883D7C3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5582-2F9C-4BAE-D529-63B2DD2B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C89F9-AAD5-E4AA-5E69-9ADECAA4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6E05B-5771-BF5A-4742-3891ABA9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D1849-EC63-1229-4574-232DB1C0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879E6-378D-0600-5F15-B260920F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AABA5-2DA1-4F5C-561D-D7E5C3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2D9C8-E792-199B-E56A-C2A81A153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AD46B-2276-B50A-6B2B-7B219A2A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E1B2A-19F7-67D9-4138-5EF456A0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29A99-0B1C-3793-D373-8319B3E7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1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C18AE-7459-9AB1-0262-CDA29875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8E1C1-1E9D-6EF8-8AD7-0E5E0BB3E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D71C6-9622-A8C4-6E02-9B6489EB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5DF7F-5400-B747-7DD3-9B52E8B0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89F69-D4E0-8BA9-7D50-6188C60F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E0283-8062-68F5-6F13-5B1C9C9E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3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D8E18-DB1E-F94D-DAFF-B59DAB8F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83A0D-1C91-E1FE-504B-A6234558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EB587-DA7D-8261-F085-ADFB91BA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96FC56-2557-2D45-28D0-064779369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541CF-4307-6604-7762-EA4C86677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2C9889-CA28-54C8-3B3D-B78280DB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5D3A27-EBD8-CE31-5016-B8D6C090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D53427-45F9-4E4C-6A46-922475F8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2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35C0D-05E2-7A9C-E68D-D92A4D34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8D4E51-2A05-8AB6-9B7D-9207E10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E0B52C-8B44-10CF-9F24-AED79C83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96B206-14DE-075D-2E06-84A6CB60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7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6B3DB1-EA38-F89B-6A8F-4951C1E4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6C0EB5-80F0-6728-CDFC-C488E28F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C6480D-0F80-4CE3-571A-28CC2848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2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9A53-282D-42FC-E6D9-A92FB104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1A1BF-F9D5-5F93-4BDE-4BD5B6F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0C2CB-9F3C-6CA1-1FAE-69C0A9451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87899-0692-F1F5-F49E-6B868DE4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6D718-9BEE-3037-2669-C917E2C5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1371A-2B32-B1D3-A6A1-71957D1E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7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4F4EE-BF11-3FCF-81FB-54D28EBD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92CC5C-844B-1810-6581-737BFE1D1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79D280-F3DA-AF55-CAF0-EB70B182D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AD773-1D05-F787-B8DF-06172868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690A2-B75A-29A0-0263-BE3CDF58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D0609-664C-8A33-4473-418B196C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9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7E3D2F-FA10-0C46-C8AC-95BE0DD2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849EE-EABF-D96E-62E2-8A771F5D2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31A1E-C320-276A-6B65-8A8015D22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B07EA-C679-C78D-A0C0-1552C6CB3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F6B26-7252-9059-181A-D614BF554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7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714" name="Picture 2" descr="7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2024-03-10T20:58:07Z</dcterms:created>
  <dcterms:modified xsi:type="dcterms:W3CDTF">2024-03-10T20:58:07Z</dcterms:modified>
</cp:coreProperties>
</file>