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3242B-BED3-D10F-C73D-2BD19D9C8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58C666-0DDA-88C5-4841-F4541484E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5D05E-A36A-BD0C-7388-9E62040D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8A01E-CF61-B7D7-1450-6BE7192C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02208-9A94-9BCC-025D-E1DB380E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0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C7E9-6BB8-DE39-404C-322F7A4D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947E5-57EB-0E74-6D4E-A531E2ED9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ACC64-CF78-F562-E943-A7957479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C7D78-B18C-FA9B-BE83-1EE38172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D53F8-37BA-3895-940A-2FD9EF88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7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A94276-95C5-5BC6-09A7-61B2185A4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127A1-96CF-595A-7DC4-6A62DF96C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B2A85-9144-D41E-3767-65A86F95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7700E-3988-AF3D-235D-90C8CD8F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04025-D2A5-B0AE-334B-B25A7D1B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FB6F5-7D0B-47C7-3FD3-4636CB24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1BC41-FA56-5824-27B5-6877DA47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3990B-A2B3-0BC8-7699-F7631277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1DCEC-4994-7010-BC54-529042AF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3232A-532E-6F66-B278-C6B638D8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6DC3-AED3-B16F-25C1-B507C1EB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07D28-8DBB-A5D0-5EAE-AE018E53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9C866-59E5-7D6E-9EF0-DEAE2E6C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71A99-28D4-25DD-584E-57B74998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62AAE-5A39-4A15-348C-FF91DD64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4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B828C-1323-9174-F355-5DB4D289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67ED0-94D8-58E6-4C82-1BA79550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9E6FF-F16F-7D85-6850-6EC7C659D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857AD-D5BF-5828-087C-99F4F479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65BFD-E923-96D2-2DC3-90DF134A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E45FA-4D60-A1D2-464C-76E54691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9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3D0F5-0B68-B2E5-7991-7A278713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FD96-4EEA-5B5C-61D1-F3D53776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1BFDA-1132-933A-5F5F-814C67300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8D130-C0A0-1901-3B08-133487F27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F07E5C-AC48-A3EC-1106-61A9D687C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826871-7693-3813-C7E3-1C2B5AA8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DA526E-01E7-B95D-62AC-71A0F7C4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240C50-59EE-14BD-B25C-1FFCA5FE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168AC-B9D9-A855-4A6E-6A674F27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6B2206-3ED5-84CF-D931-D3B78296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9D637-A843-77D7-F8E3-17997C40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F15FC-1D53-43AF-825B-1997E380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3CC07-DF41-AFA5-8B62-B848442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7F87A1-008B-5907-F94F-E4CCF8A4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38464-6959-DCBB-A77F-A9037131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1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15A1-50C2-5BF9-4698-2142D069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6574C-DA82-593D-84FD-84AAC5AB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51B08-2027-66A8-43BD-073E927D1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337F4-2063-CB31-A5FF-B067065F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87E90-39E0-7BF8-4513-EA3A6E36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0443A-1E00-2DD4-F5A0-DA4E1C8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9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8EC46-60A3-6AFF-9A9A-108A110E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051EA3-0AB5-551C-8497-86EC58932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9158EB-45AB-C701-3B21-3CAD02E8D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AA23C-DE6D-D1B5-0E47-AF88F76E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6D714-72D4-C76E-1A3F-E9C8542A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A8B50-6CDF-246D-BF1C-F6852461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6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E943B4-40A3-7AF4-2A46-104D7CBE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6830D-F321-2847-0E02-30928E3E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A85B8-CDD6-8157-1BAA-EA232EEF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4557A-1EFB-1C87-1768-A833906D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DDB10-2694-314F-46DD-82336D0D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2" name="Picture 2" descr="7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2024-03-10T20:58:16Z</dcterms:created>
  <dcterms:modified xsi:type="dcterms:W3CDTF">2024-03-10T20:58:16Z</dcterms:modified>
</cp:coreProperties>
</file>