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8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5AA2D-1AF6-5E60-EAEA-320752D19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758325-DA7B-BCA2-31FE-38E25D94E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D5EC3D-73D9-7EB0-91E6-B342316E3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BAFF-75BD-4346-983C-CF00D9644D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EB87A6-3AB5-8123-C3DD-93ACFD84A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B35D16-F53F-7391-6210-C6C0A443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27C0-9782-48C9-BA11-37132430B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76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554E8-8451-E8B6-7ACC-57E3373B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C554C8-A0DC-9946-6BD9-96784CD9C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8D996-12BA-A0AD-52FB-1B3ECAC00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BAFF-75BD-4346-983C-CF00D9644D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09DD47-89C5-B083-1535-FC7CC11B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57DB50-4BCC-93D9-3558-CA478C42D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27C0-9782-48C9-BA11-37132430B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310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1E77D5-8275-94E7-A718-D777D55B4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2E868B-0C44-165D-87C0-D67EFD209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090AE4-50CB-9138-72E3-9871AB719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BAFF-75BD-4346-983C-CF00D9644D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E7FFD0-65E1-F642-82A3-35A90C623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3DD2D8-A073-0E80-51D6-5CE032114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27C0-9782-48C9-BA11-37132430B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06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1157E-6F6B-4F01-9465-E91079217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A1D60-15EA-8893-1DD0-D2280248D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23AF9-240A-F82E-75E7-BB654A0D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BAFF-75BD-4346-983C-CF00D9644D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7B111B-354C-CD0C-EF09-12DA6B01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85EA74-0374-26F5-AF43-DEF48E97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27C0-9782-48C9-BA11-37132430B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19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EC00F-4BCA-3C2B-C989-7D7B7826A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DC5294-208D-01C0-97A8-ECBABD51C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D490C-4D4A-56C3-8FAE-5B0C6B330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BAFF-75BD-4346-983C-CF00D9644D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650BBF-99B1-9B9D-B599-7F1CB084A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5D0C46-4695-5723-FD16-80A26CAC5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27C0-9782-48C9-BA11-37132430B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36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C3F18-8CEB-1164-41BD-E7465978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D869C9-553A-E315-7E3C-35B7A3A6D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A482D8-816A-D610-BB5E-9710720B8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373722-3F72-C738-9A61-C0899CEA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BAFF-75BD-4346-983C-CF00D9644D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3DBBD-E417-1661-7801-9771BF54F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1B06F0-C7EC-9006-0351-208FCFB8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27C0-9782-48C9-BA11-37132430B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09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C7539-3490-BB65-88C5-18BE52156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20EA88-38C1-5090-5FCC-F4C5B9523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D8A343-0148-B4DC-8B99-F0614B3A6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522AE3-1A72-FD59-A6E9-9AD578D1C5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261A87-A1B4-9FFA-A27B-A4F6DFF4F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9C1588-EAC0-6CC2-5443-79EC4F8F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BAFF-75BD-4346-983C-CF00D9644D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A1051C-3395-8A2E-946C-1359C401D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73EA89-286A-E838-18A9-D5D480E9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27C0-9782-48C9-BA11-37132430B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67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59F2F-D0C9-76A7-B07F-17EBB0D59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B1A9EC-B009-32C5-195B-02376F4FC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BAFF-75BD-4346-983C-CF00D9644D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F84C04-9622-756C-207A-2F6FFCCA4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2D3222-9EFC-AB22-363F-5C4A8E83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27C0-9782-48C9-BA11-37132430B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333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40D93F-B0DE-8084-2F6B-B7C88854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BAFF-75BD-4346-983C-CF00D9644D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82F490-4720-349F-7005-43F23BBFB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0D4707-EEF8-AA63-C26D-CEF36961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27C0-9782-48C9-BA11-37132430B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16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BC90E-EF3E-29CC-7D67-FC9DB5FC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51089D-B5FD-0E78-4244-758BF7FCC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AF56F5-CFCC-CE9F-B681-5C104E2D0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558E4D-7F7D-735D-B735-307331219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BAFF-75BD-4346-983C-CF00D9644D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0AC8C4-0461-7BB5-A3C4-C89D51F1D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77D6B1-EFF6-31BC-D19D-457C5CF3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27C0-9782-48C9-BA11-37132430B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07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61B32-E99F-65A8-B6DA-488ABE5AB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813CB5-7231-F9C1-E84B-7A6FE2DCA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5B618C-DC77-C06B-E271-46F0E316E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D7A8DA-9939-A3A8-3171-DFEA48B1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BAFF-75BD-4346-983C-CF00D9644D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B00449-70B2-61F8-0D9A-C9CC0688A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46829D-2628-FFB2-4A67-29C0DB5F4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27C0-9782-48C9-BA11-37132430B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60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3AC113-3060-287F-E23D-868F9E45C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CC6FD1-1BA5-61F3-0A97-9D7624934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DC7C15-5761-7B4C-2F4B-213BCED2A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8BAFF-75BD-4346-983C-CF00D9644D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EBCB7E-E90A-0DA2-2821-7F71039E9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671E3F-2925-4DD6-8861-8FCA6D073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527C0-9782-48C9-BA11-37132430B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967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9810" name="Picture 2" descr="7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2024-03-10T20:58:24Z</dcterms:created>
  <dcterms:modified xsi:type="dcterms:W3CDTF">2024-03-10T20:58:24Z</dcterms:modified>
</cp:coreProperties>
</file>