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B7A06-197D-7591-EFDD-65EFF6FB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9FDB4-FEAF-5F4B-8046-87880B17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488D2-11A4-0BF4-D111-F70DC204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58462-22F9-AA59-0CCA-262C173A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0A07F-82A1-3BD3-AA7E-3F613A22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1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98B0A-4F1D-E90F-0297-7DD513C6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2B92F-09A3-0001-3AC1-1865B1370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7AE30-E674-FB8E-151E-A2B7F31A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23E57-F098-7342-EFE3-B42DCFB6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B0DEC-D1F0-6414-F7BE-1E835D90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8DB2EF-B7E0-7E81-5B00-1449060ED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67511-F6B2-E2C5-2723-8AA0363F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CF043-FE55-E824-DB20-BC55977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ED4B-4344-568E-61E4-0CB7F56F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17942-DEF0-2102-6EF6-83D0EBB1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3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DEB6-AA39-8330-1DB4-A1FFD377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7FCA5-67B7-C15E-F59D-4CEB5FC7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72AEC-561E-5213-A3CF-93DD9413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C8084-5C5D-6972-B453-B9EE86D8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C7948-8042-BD41-4177-617CD4C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41ADF-D7C8-EC57-24FC-EFD45171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A12B0-6DA5-8176-30FC-C868F8CD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E1A21-6B92-F3C2-2D74-815B3A0C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17566-0DF7-ED61-8872-39168C2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1F624-64B3-43B3-94D2-21C91A6D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7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7F6E-BA54-A48A-67FF-B4807E0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564B0-4805-A185-FA76-466B7061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8473B-590F-BA19-5F89-CE51CBF3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B4904-A7BC-F92F-D12D-C487428B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34B77-6E5C-5E64-36DF-7E709258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D9D3F-3525-A4CF-3F94-07365C8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5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1FFFA-C8F1-A617-A3B4-88C927DD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2F971-2934-1F3D-45CA-888DDE6E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C7D4C-E786-E315-032B-4522EE89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BB006F-EACB-E867-18F5-273A7BE0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B7AD94-2D55-D12E-2D5D-4AED008A4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923B4-765E-97AC-430B-ABC0C9F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82BB1D-2676-251C-A8F9-6C10BB0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40EDE-B56E-3D9C-3305-59AA5ACC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6510B-8377-940A-01DC-4AAF459D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7FD27-D1EE-0E53-BCC4-DF93F57A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B21D7-E696-7206-DE50-CBAEBADB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5767C-B1E9-2FAD-FA43-D00BA5DB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6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5E602-DEBF-8437-68ED-68E1B458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68E132-A60D-FA17-DEFE-60FB57B3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C691A-C87B-395A-F29C-6DBFC1FE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BB4F8-A752-1423-5865-A6636835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B7B5-BFD5-ECCC-9A2C-C5A5A5A8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074FC-9B45-09E2-FC4E-D266061D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45334-C339-A384-B267-BA75E35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20C43-1E94-68C5-FB11-E8840CC2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DA62B-DEB8-E7A5-AA76-03417663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CA28-CCFA-5E7B-080E-70448783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6CE7E-AF8F-4935-11EC-893B2CC39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E34EF-11B7-DC19-7ABD-D06D668D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ABAAB-4492-3256-0D34-AD221C2A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D228F-E7CD-7D66-060A-66506D19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37E6C-3A2D-543A-954F-111DD7A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5A54D-B2D9-A5DE-A4D4-D314DA0C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B88F8-1E64-230D-9701-B3A71BC0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8FE3-BA64-3D04-E321-A996C006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B23F-72D3-43F8-B52F-9BDB2EAF2B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33F28-04E6-FC70-018A-C4168BAFA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34F20-22AF-81D4-2BEF-900042A00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AEC7-45EF-4AF5-B61B-C755C77E4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 descr="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2883" name="Picture 3" descr="7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2024-03-10T20:58:33Z</dcterms:created>
  <dcterms:modified xsi:type="dcterms:W3CDTF">2024-03-10T20:58:33Z</dcterms:modified>
</cp:coreProperties>
</file>