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BCA5-4E9D-D9C4-813D-C63977A6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365E5-49D7-EE83-74C5-E6812CA8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E785C-46AC-DF04-1243-02B568A9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0B9C9-29AB-B30F-CA83-CFD92A1C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9B9CF-F16A-0E08-14F0-06FDB82B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B445-A7E6-954C-E251-7D9547C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68C97-07CD-71A1-1768-26AB2817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26C26-23F1-51FE-98C3-56CA5E4F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0FE5-4A4D-6332-B14B-19E2D39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6A17-C643-5F81-5503-9213950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0FFE5-BE94-30C4-D105-62883457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2008F-7D3F-289F-63E1-7375E54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1D947-F305-EBEB-4AD3-331EAAFA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9595-2093-4EA6-C773-749EE08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1C5D-4A3F-7F50-568E-EADB8A6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B41A-53DF-AC38-B206-2F9B306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5FDB3-6CA4-D6C5-132C-A80FEDE4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231B7-B00F-EEE0-000B-189697B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0B4B5-844F-8547-998E-0A69329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8B162-BB74-460A-66A5-ABE827DA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257-8110-1EC5-E45E-E7DAFDF3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B9E13-AAB7-061C-93A9-8225FD32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A429-B31E-2DB4-4354-7A09B6C2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56141-30F3-7998-605F-52EC130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1D463-FBAD-9FEE-E8FA-CF374B7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A155F-B776-921C-034F-EE54B6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6BA8-50BF-4C21-E139-05CAEF10C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E53CA-603C-268F-B20D-61F0CDC7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E054D-85CB-A907-5187-2018A62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D83B3-8CBC-933E-92E8-C3214155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4999E8-7464-C97B-7304-1B8DE42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2A30-344A-9D91-9B9E-FFC9C9F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05BF6-45B9-2750-8787-66F06D2D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E9860-4DC0-C6ED-F87E-DBE71C8D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B61F3-21BA-0338-9AA6-C1E284F8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A578-F3D6-FA18-E749-BB4B44410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59C6F-F10A-FF2D-779C-2B4711E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B03CB-AE57-D4CE-F04F-D2EF1B4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3F8D1-0858-2F15-BA45-3A42BE74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3491-2B67-E891-B36E-146CCBD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B4CC9-9CF8-E40C-3CE6-4A85124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C2B6B2-BE3C-C00C-17AE-D37FA66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13AC49-FDD3-4C9A-B8D9-637878EB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A5751-2C29-782C-B761-519761C8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60945-AF98-2DA5-F404-BC13128F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97A9B-819F-AFBA-E957-A857924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1879-4BF4-AC58-C5F1-F7C661F0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9CEB1-23C9-7135-D722-72904F7A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182A4-4BF5-6130-CB3F-31152E7D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79B65-DEEF-F891-A80B-89E902B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E0AED-FE4E-79E1-CAD4-89F1CEB1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1B7FC-F95C-74CE-AEC5-B77EAEC7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A1B5-4277-B065-0D99-81371240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315A4-27FD-9569-15FA-0670DFEB0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652B5-AFE6-ABF9-61E8-494C0C55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26F5A-264B-62E0-0408-726F8EF4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8F84E-A585-4520-1FDB-4444B54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78025-CB1F-6713-4640-42721A8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ECF9C-8B2C-8F0D-568E-1E29DEC0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D6921-FBA9-E4EF-666F-C72A40D1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D916-272E-E716-24D6-E063787F5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9118-24A6-45C2-8BB5-1FFA3D8AB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3CB51-38FA-6F04-FF0E-7E3E55B2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97D59-8F3F-7E19-7236-704345DB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BF52-E4AC-4E9E-A73E-5F95D5D38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882" name="Picture 2" descr="7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2024-03-10T20:58:37Z</dcterms:created>
  <dcterms:modified xsi:type="dcterms:W3CDTF">2024-03-10T20:58:37Z</dcterms:modified>
</cp:coreProperties>
</file>