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E1DFD-FC38-4A77-A3D5-FED1275C5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408E5D-BF32-B68A-5672-291EB9FF6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14DD1-607B-B597-D12A-AF330C0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5037-53ED-4FE3-8DE3-729FE82A49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7FF52-5262-4C82-6E9E-4996BBD9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659E6-C6E4-28FB-3E8F-30B161B4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55DC-924E-4DE3-BD19-A639394D1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2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BCF35-D0AE-54D5-13D1-2AB20023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2C3101-D844-73BD-C25B-46773A7E5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CFF51-A210-B58B-4EB7-837FFE85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5037-53ED-4FE3-8DE3-729FE82A49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A56FE-DB2C-F47A-14F0-9F0607591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28C49-3D60-039C-4584-398CE13D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55DC-924E-4DE3-BD19-A639394D1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59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C87BBB-8F37-40C5-3F5B-DB6B1F267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93BCBB-BEA3-CF55-AFC0-7947411EE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AF792-CF80-3C17-18B2-55EF5199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5037-53ED-4FE3-8DE3-729FE82A49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5ACD6-1F12-7339-14EB-85C8AFA3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16E10-2784-74F4-DB23-C62198C3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55DC-924E-4DE3-BD19-A639394D1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6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99E3B-A48E-AC50-D223-ADC122C3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8F2E2-26C6-EF81-A7C0-8E715B775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AE490-5342-AC33-4DD1-E678B6BB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5037-53ED-4FE3-8DE3-729FE82A49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18B17-96B7-BC1D-AE1F-BFF7CBEE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7EF5D-13EA-E18C-FB1A-2D761D96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55DC-924E-4DE3-BD19-A639394D1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37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E4C18-E75A-976C-5785-E7EF36B1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B53CDE-8E40-414F-5B9C-6EC2DB935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4EABE-4A6B-B9C8-DFD4-DE0F72CE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5037-53ED-4FE3-8DE3-729FE82A49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3A832-8817-F84F-5626-C3955DFC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49BA8-4C9A-B86F-1DF0-B985A968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55DC-924E-4DE3-BD19-A639394D1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51A7E-F978-50C5-772B-24BE1A3BA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93153-09E5-EA32-A993-7ADC27EA4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109202-97FD-D433-B0F9-BC621036D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490283-FC97-A627-1ED8-EC7A2F34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5037-53ED-4FE3-8DE3-729FE82A49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6E89C7-1B47-3A32-F83F-8987D759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DEF6DD-07E2-D51C-0DA9-1BFBD88A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55DC-924E-4DE3-BD19-A639394D1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9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8AFD7-235B-5646-0CBD-D56E7353A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210561-353C-0486-FFBB-AF87D682F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07A25C-2738-F7CE-D31E-77F52D798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D38617-DC98-A5E3-4965-B60AF82F6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C6DA37-69B6-3921-5EA6-C37479E46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46FF92-28CA-32A8-F524-423F222A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5037-53ED-4FE3-8DE3-729FE82A49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E6B618-6A2A-04D4-8CF8-5E7A6DC2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6C3BD6-C4CB-491C-1D56-98840BAD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55DC-924E-4DE3-BD19-A639394D1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8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C1396-61D0-B870-6832-5F96658A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B6DBA0-CF87-6C51-CCAA-C00D63C5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5037-53ED-4FE3-8DE3-729FE82A49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1A410C-5A20-44DB-DA8E-2A59E4CF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D73355-EB32-2211-6911-2C2E69E4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55DC-924E-4DE3-BD19-A639394D1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37A2E0-4E20-3EAC-B778-B343F078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5037-53ED-4FE3-8DE3-729FE82A49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1B4FE0-316E-C801-AE41-5BC9623B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C011EF-F82B-E7BA-06C6-DB1C9B1B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55DC-924E-4DE3-BD19-A639394D1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78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C0AC7-E0F5-90D9-5CEE-3957058E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BE0210-7373-E809-45FF-E6C5AFD3E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91F377-EEDC-2D7F-4E15-8FF762C7B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007D8D-99FE-BF1D-3D21-64919FCF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5037-53ED-4FE3-8DE3-729FE82A49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EE049-5BD9-A6B2-2B36-2C5C9E99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17DC6A-EFAD-E0D8-FC05-8FCC3980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55DC-924E-4DE3-BD19-A639394D1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32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3DF69-68C6-2B55-EB14-E930778A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52B9A6-D32C-559E-0792-672A9FF2E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42349A-728D-EF4E-C864-7D9F4E714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DE3F1-078D-EE59-3EC2-46ACE2E8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5037-53ED-4FE3-8DE3-729FE82A49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39AD14-71DA-3CF8-BAE7-EEF25FB9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B61320-A2A1-4585-8D4D-BF4BAA8B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55DC-924E-4DE3-BD19-A639394D1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75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406C78-B771-1D18-8888-CA09BE96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F1309-6A63-2A14-77C9-C86F75713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C25970-7D49-BF30-7FD0-364BCCC1B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85037-53ED-4FE3-8DE3-729FE82A49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3460A-9801-C904-D904-D03D98B63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F28EF-2ECF-6F00-DC29-A5AE67AE1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D55DC-924E-4DE3-BD19-A639394D1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61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5954" name="Picture 2" descr="7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6979" name="Picture 3" descr="74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2024-03-10T20:58:51Z</dcterms:created>
  <dcterms:modified xsi:type="dcterms:W3CDTF">2024-03-10T20:58:51Z</dcterms:modified>
</cp:coreProperties>
</file>