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2D8E0-02CA-C0F0-250E-E1A88F99A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406BA4-0ACC-55D2-7B92-CBC2CDEF6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D4BDA-8643-7877-8A73-30FCF376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A23B5-7CF8-2248-DBFA-D9FE6A41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B37A9-5363-A51D-183B-154CC344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8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623D7-1DB8-C6D0-589E-92452599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8B870-CC93-D570-86B6-4F91F7DC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BF30B-537F-2DD9-05FB-276EAB1E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9152A-92D1-7622-5583-7E3DD6F8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F0129-35E3-502A-DFCF-5C427DFE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F8CF6D-EA8A-7118-8948-EFA9F46D1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45E9A-C8C7-6B0D-FC10-3CF2B2CE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2EAF9-6968-9E60-0E68-C2C92BBC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6F8B7-5DDE-26AD-2CBF-391F00D6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189B1-AE77-06C7-142D-8763F30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2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4D0CD-CECD-E129-88EB-49CAA923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ED6B8-C143-3739-6CA4-8676D47C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603F-2AE4-EE3B-9A59-D10AA158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6C2-90A7-45C0-1E3D-C26DE35F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A288E-EE06-8791-2C76-4AAD057B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2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E7A6E-DAD4-AF70-6913-527EDF8D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9D907-EDAB-706B-9A0B-3E7D8758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0F897-8F30-1592-DDC1-9B17E2F5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D6DDD-D833-A639-9043-5AFFAE18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57870-CB39-71B1-5504-BFCE956D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49C04-295A-1C6D-328D-EE2CA077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27EB1-EBB3-4CBE-0220-5EC0ACB37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6C46C-4C81-6946-F2CE-9FAC2EDE8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A24D2-0063-3C9A-CD88-C5D3C408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7CB01-996A-C9D6-35B5-52DD8A14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8E1DF-068F-DF9E-2708-742533F6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2A19-27A0-3D7A-452D-DE0588C5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A19A4-BECE-2E49-4279-6E914A59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1AA51-6401-CCE4-0995-40050C114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93495D-18F0-D577-DFF2-39AED28F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37E645-CBBC-E63D-6229-C5F829DC8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F24CE9-994B-6863-8E59-315D8FC2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CC6DE0-5D80-B8FF-407E-3646FE64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E41FE-CD71-DCB6-0543-02F233FA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B093D-F8A6-E552-B289-F356D87D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179876-EEEB-E769-6850-0D0BD6E8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52896C-60F3-2118-9F39-C01C36CF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5C69FB-52C5-5F15-ADEC-885DC741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D04D5B-8E24-C45C-C9D4-75809F61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460AE-5E17-EA13-613C-3A31A234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EFC70-3189-B846-159A-B0F502A1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6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35CBB-7E85-6AA3-949F-E2A5840E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B2AC-D141-EFC8-D45A-CCFF4BEE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841558-B506-B48D-4429-21DECE2B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CD68C-1295-8C55-F3C4-F7F76251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C7A17-F289-B106-CCB7-31085C8D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AC3C-85F4-1145-9498-E2950FD5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0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4F7F-55A9-98AB-272D-1A22B54B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D852D8-C9FA-DFA3-54AF-99C230D7B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C1E17-824D-0239-7ECB-76986DD5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7E819-E2BD-5E4A-B277-76D54174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E2761-0EB4-6799-4586-E47463D2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6D08D-4F57-8949-78CE-26437350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6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CA8242-754D-AB5A-ED83-D7CDF5F8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9BEB4-613D-09D8-4C28-3A046DDA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07329-A923-57B6-48E3-0569929BB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AC3F-21B1-440D-8879-FABBC536DB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92039-ED0B-89F9-2DF5-BC970021D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0756B-AFBD-6876-441D-3F410D2B2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413C-1C31-4FFB-890A-CCE4A3F1C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4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026" name="Picture 2" descr="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2024-03-10T20:59:04Z</dcterms:created>
  <dcterms:modified xsi:type="dcterms:W3CDTF">2024-03-10T20:59:04Z</dcterms:modified>
</cp:coreProperties>
</file>