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B945E-5367-BC8E-84B8-33BD97BCE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ADC907-DC54-4269-0E95-56E48E706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D7266-CCEB-CCA8-300F-0F8A96D0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2152-A927-4500-94EC-78A1994B5A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02DB8-3271-3949-A47A-E95D6FDB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BB35D-A67E-4601-AD5D-DD2D158B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24F-D339-432F-A425-C471C15F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5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8CD95-CF58-F146-3F89-9DCE82AD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973358-6820-20AB-6A78-31AE30E85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50493-9BF4-F60C-4B5A-1A3570BB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2152-A927-4500-94EC-78A1994B5A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92636-0FB1-55E7-A253-1FD370E1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814CE-B381-FDBA-64DC-6F035C10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24F-D339-432F-A425-C471C15F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66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A9B5A5-4C60-419B-56E7-4552898F5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E35198-CF91-5550-831C-91C9AB37E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49A5E-6CA9-2535-C616-FB7C58D5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2152-A927-4500-94EC-78A1994B5A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9877C-DAD4-89FA-3048-B6B2BDCD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36B36-D4DF-D96F-B74D-AD0E6EB8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24F-D339-432F-A425-C471C15F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6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206D0-BC20-2D81-C83A-37211B2D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4E16B-D461-CB6A-6D6C-57EBD810B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2094A-8103-D4FE-7ED5-242DC6BE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2152-A927-4500-94EC-78A1994B5A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A502E-5935-859D-FB5C-50887D15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46459-6608-D78C-376B-4A082359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24F-D339-432F-A425-C471C15F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40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31A55-6F4B-C491-C1E2-7A7A6BBE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69255-A58D-9F3C-441D-EA57C1F80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B47F6-1DC5-E4E2-2960-8A3480E8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2152-A927-4500-94EC-78A1994B5A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623C6-A89E-257E-C852-63680B43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EE8D0-AC3B-C955-9041-13B31A94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24F-D339-432F-A425-C471C15F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1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66480-62CC-BC58-4C59-D28F7A74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4860E-DD17-A51F-B207-6AD8545F1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B88A00-847C-BA37-8C6D-AB3F247B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463A60-7DA9-F9B8-6FF6-D26DE444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2152-A927-4500-94EC-78A1994B5A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80FEA-8CBC-724A-A814-B3BF48C2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EC2BC-F57D-60C3-73DF-86542E6F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24F-D339-432F-A425-C471C15F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3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BD7DF-4DBB-E9F1-3F7B-BC921E59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25A117-624E-A373-1757-0C44C5D7A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6B2060-C6D5-06B6-72DB-B418A41ED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51558E-D96B-8239-1E87-5FADD52B8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50C6A7-2A78-7C7A-98E3-712E5A972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538669-B546-DF6D-B304-CFEE5867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2152-A927-4500-94EC-78A1994B5A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115EEF-C49F-A665-C7B6-9A78F9A8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C0BCC4-EA30-331B-C7B8-5AA89491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24F-D339-432F-A425-C471C15F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6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6FA51-78E2-0BF2-F7D4-ECE04A01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B7B651-FEBE-65D0-6962-B34D0141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2152-A927-4500-94EC-78A1994B5A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B68837-BDD4-C02C-E1B8-7E5FAFDE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CB29CD-BEAB-E372-A0CB-78A899CE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24F-D339-432F-A425-C471C15F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25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56ABDE-EB6F-6C3C-6E73-6C0D7FA9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2152-A927-4500-94EC-78A1994B5A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2D9D70-DAB0-1E89-642B-085E6E3F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E2D53-CE16-B2BC-288F-20EA48A1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24F-D339-432F-A425-C471C15F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5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454A3-0194-5ACA-EF04-1C52F004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06125-62FD-B8FE-F35A-AEA1842B6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586572-BA8F-E0CB-13E6-C11630F60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364C08-EB10-CBEB-293E-EE0D981F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2152-A927-4500-94EC-78A1994B5A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E44BE8-C818-9411-0270-BB6D20AD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741CC-83ED-8B6D-5615-3C22FC5B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24F-D339-432F-A425-C471C15F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62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2C445-79D8-01A2-6627-0EFB3B75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DB3EC4-66ED-9848-02E7-3C11EC107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AB67F4-E9B5-7BB6-EDDA-6250580D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982D80-C00B-F6F5-5119-089466C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2152-A927-4500-94EC-78A1994B5A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D5F68-9425-203F-8DD9-BA455B83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38946-1BD0-5810-849E-6B4C27FB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24F-D339-432F-A425-C471C15F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54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945AE4-ABBE-A1DF-65B7-96915589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51EFE-9611-1E60-90C0-B72C70AFE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69928-7CBC-C069-2B74-29EDC9C86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2152-A927-4500-94EC-78A1994B5A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63D9B-2845-DE19-4A52-4AB29DCA0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C5D89-AFBE-6034-B52B-548E6ACFB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3E24F-D339-432F-A425-C471C15F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39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098" name="Picture 2" descr="7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2024-03-10T20:59:17Z</dcterms:created>
  <dcterms:modified xsi:type="dcterms:W3CDTF">2024-03-10T20:59:17Z</dcterms:modified>
</cp:coreProperties>
</file>