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3653B-B45C-6D3C-1BF3-E039E8770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4F607E-8726-57A6-63DF-EFC05B54E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7C7D9F-04F1-F1B8-27C4-D48164237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A869-EA3B-470D-85FC-94D7807482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71CA1-E910-CB96-B292-DF5766CC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82A7D-63F8-C69B-F58F-60E51B76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C0B-80D6-4A44-814E-F2F555034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79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47CBB-6CFA-12D1-3068-583A2743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44C517-C6BD-0C02-584A-64337C867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440517-CB06-335A-879F-52CB97C8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A869-EA3B-470D-85FC-94D7807482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D339B3-77A4-B570-2A2B-0996C877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8677-7E31-F563-DDCB-5FC2F0BB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C0B-80D6-4A44-814E-F2F555034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65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3765D1-91CA-967D-21E3-68FC59982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D881F0-00F2-8969-66D7-B49AC54C1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710F71-A471-3D45-5C33-59691AB4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A869-EA3B-470D-85FC-94D7807482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4A74F-D2AE-4C1B-10D9-4C18DC57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6813E3-D5A1-34F9-8F6F-348EF927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C0B-80D6-4A44-814E-F2F555034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16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378B8-1771-E2B8-EA8D-2B68B45B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91FE80-5F1B-154C-4B8D-26EED5654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EDEF74-7B97-227C-E92C-25DB7905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A869-EA3B-470D-85FC-94D7807482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B8C169-AE98-6A82-B2D2-3E4F96C1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094B4-B1F7-8707-732B-26F058A7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C0B-80D6-4A44-814E-F2F555034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96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73E13-7B15-48B4-4A15-1527346E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E52629-6448-F242-7C11-6B841870A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3111A4-643F-2D7A-2ABC-2408E78D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A869-EA3B-470D-85FC-94D7807482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EE5CC7-40B2-D04A-2DA1-B75F7EE7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E79FA-5A41-DA6A-4AFB-F098B413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C0B-80D6-4A44-814E-F2F555034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27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DA48A-BB25-CADC-0792-A2D63E98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6343C8-02B8-E596-A693-72BA73640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C13556-CC2D-DDB4-8ACE-142A2D1C6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8AD377-DCC7-5E99-4BF0-C53061E5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A869-EA3B-470D-85FC-94D7807482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64C189-FBDC-6954-A9AD-632746F8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AF8D2E-40C2-D576-AC23-E58A1788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C0B-80D6-4A44-814E-F2F555034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35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EA8E1-A6A3-F8A3-B045-A6F326681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C4F26D-80E8-86F9-A577-A1A918610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A83D1E-0007-2189-A107-423BC5A8C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B4E6AA-447F-D426-CF33-CCC44D48E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AD4088-9E5C-16DE-9B60-B9E3B77F8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C2A9DC-1A52-36ED-FB0C-3922CDCF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A869-EA3B-470D-85FC-94D7807482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D08AE1-0DBD-B304-B766-56F341EE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96EB8D-77D3-B1BC-E9A7-88C1B7FA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C0B-80D6-4A44-814E-F2F555034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01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19B60-34D6-49A5-968C-FC8333F9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77FE4F-81DF-6C31-0558-44EB8784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A869-EA3B-470D-85FC-94D7807482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4C35F2-E84D-EC91-4989-09B1EBC7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24DCE4-4289-9503-C17F-E4BFDD7C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C0B-80D6-4A44-814E-F2F555034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62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AD9FEA-7478-EE8C-CDA5-CC1FAC42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A869-EA3B-470D-85FC-94D7807482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F6F3D3-7567-83E5-375E-BC7152F5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88599C-7388-669D-76AC-E11B47F9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C0B-80D6-4A44-814E-F2F555034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31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60045-387D-059A-58EA-DF5AA0406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CC153F-A7DE-8E5F-7947-38C08DBD7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A5A734-0E56-398E-058D-AF57DEAA7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B04ABB-EAB6-8F61-0B65-52D2184B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A869-EA3B-470D-85FC-94D7807482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26AE17-1A4E-D340-7427-4AD62F5D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74DCFB-EA77-ED36-A5F2-9A2D6ED7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C0B-80D6-4A44-814E-F2F555034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27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8BE62-89E7-3155-8C3C-EA1859051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26B25B-1503-6A5C-9FA1-4A948D4BC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574313-0836-4424-470F-62085DB0F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38CC28-004D-F34C-EA59-6DB68540E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A869-EA3B-470D-85FC-94D7807482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9C1A3C-A634-9729-C8A2-ACB47572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EBB5F-7943-6122-AFE9-631A0624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C0B-80D6-4A44-814E-F2F555034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79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494EA2-A385-65C5-5C50-C755F6007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AD6267-1242-2372-F56C-FB868B2C7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F1FC7F-6248-DD1F-F648-D4E6137DD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1A869-EA3B-470D-85FC-94D7807482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CCC9C-AA5C-6170-30E1-F6A8066A7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9E10EF-661C-6391-A2AA-146F63B20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11C0B-80D6-4A44-814E-F2F555034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91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4146" name="Picture 2" descr="7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2024-03-10T20:59:26Z</dcterms:created>
  <dcterms:modified xsi:type="dcterms:W3CDTF">2024-03-10T20:59:26Z</dcterms:modified>
</cp:coreProperties>
</file>