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270C-0D65-C174-5479-EE542B78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27CAF-2C28-6904-ABFB-110EDB2A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E9245-1AF7-C7EC-659D-3F58A446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BE51A-DE7C-AC87-D969-FCF5425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EEABD-02FE-AE40-C24F-00DA5F0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65A5-4502-D6ED-E4E6-FBB68475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EE3A2-9672-0B5D-DC0E-12E615EE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76FF7-27E3-D066-FBDD-87D7D675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95B0-B3A8-61F7-BD2E-27B7D6D3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573F5-F210-7047-6BF3-BCCF279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BFB1B-3FCF-C796-FF9B-B29446E7F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E8807-1F3E-DEE0-73E2-BBD9459B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5F03-8E42-AC09-BF22-20591D1D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401D4-8F32-5A9E-3AA1-3A9E5E43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A52EC-F91E-4093-D44D-2632C82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B470-7190-B856-7F40-5747E09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D978-0BB2-A41C-CFCF-95506A45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AC16C-7ECE-0972-3017-21139EFA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EA801-89FB-6A00-5F5E-0DE0A076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7224-4AB8-B485-1A77-2DB264A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4D28-0535-2D42-3622-3568F188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4742C-4345-68F8-4AB5-41A9DF2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C8251-B74A-4B1C-415D-61F3F051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70245-12CB-1525-1378-9409557A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D2898-92BB-16FF-10FB-287AA101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648F-FB76-57E8-907A-04F5A74D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E2234-FC6F-ECCC-91A0-7BC39C60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516AF7-9E8D-B632-E404-E2B94485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2444A-A619-2AB0-E1CE-BE56956F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5E4E6-AE9B-A184-A35F-11270BB9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CBA25-E8FC-46FC-097F-96F6808B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B4597-4777-EE25-3A3D-6C3C5659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F822-D58A-DD15-430D-C3093DA0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375CE-B577-2791-CF46-C63DD394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7E628-6CA3-D735-9B01-D62F23031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D76574-C9B2-498A-ABAF-8D59A7C08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F7CA3-843F-E8CC-2D7F-97AB43B2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688D6-0D27-F9C7-8E18-BD22871C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0ACC14-9984-D53C-F933-EE7A228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79184-468F-4E5C-67FC-FCB197F4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2B001-9F99-D19E-7081-D5B9B0A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29C8C1-6773-7EDB-8B20-422C32E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D6AFF-167C-A415-584A-3031A641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5EA0F-77B0-5744-91EB-33305855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02B46C-6175-DEDA-2942-10622265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477A8-39AE-CE30-0DE6-C3B1CB0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0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D193-DE28-3416-E652-4B320F6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A347-8284-1364-21B8-2B411024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478FF-1B95-5A03-9C56-379529FB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D06C2-925A-3B01-75B4-6937FB2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8E965-AF35-2E39-593E-BACE3A7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95165-1FFA-4AE1-308D-2138EC3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95C4-B40E-D2AA-FB77-4436129A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0EEF4-3063-C1E8-8A5A-2ECD3982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D1817-50AF-A928-CF7E-133A685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C5CC0-C916-6D1B-18F6-B5113D42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9C11A-7A52-58D9-83F9-78CA9C7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4209A-18A1-B7A0-B442-DA523CCE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FEA12-CE49-C5F9-62EC-7775AA1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AD7E4-AB34-7E9C-EE4F-A34D5ECD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5C2AD-6689-3CD0-4A99-5295E939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7EB4-6A14-432A-9491-4FD1CAE0C7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72E4B-6E05-BFF9-B464-5BA082F6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55DA-88A7-066B-2E6B-8B98FA00B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3B80-E561-496A-8D28-3C30CCAF3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 descr="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2024-03-10T20:59:30Z</dcterms:created>
  <dcterms:modified xsi:type="dcterms:W3CDTF">2024-03-10T20:59:30Z</dcterms:modified>
</cp:coreProperties>
</file>