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CCAF7-63FA-D115-D66E-51E870001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EB981-C5BD-BF8C-DBEF-0B70C8C9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63DB3-49D7-BA02-967A-CE789A6F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8BC10-AB29-13E8-962A-497FDBDD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C48C-F48B-FBA9-38AB-86086A5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3CAFF-2578-3835-0D4E-690DCEB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1E97A-3B7E-E44D-3323-FE363236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2303C-FCC7-DA54-EFED-EEE37491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FC547-D2CA-C805-4EDC-C15C8CA2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1207D-9238-BD2D-B360-CFD8A53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3DEA8-9C54-F354-C701-270F94580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76544-46D0-C7CA-D844-AF01B7B6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9262-AF20-B2EB-EAFE-6539225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8F089-4DF6-DDF0-F011-E5515AB8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7604-52F3-D461-69A0-3096745B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93CF-D1FA-80D0-3151-140D5B10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D80B7-6B4E-2D3A-932E-355629FF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04516-E606-5892-A114-195FB70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33290-33EF-8F9A-73C9-6859ECFA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BBA7C-EA25-13A7-72B8-A82ED1B8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14A8-2118-E6C0-7A1A-398BBBA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9F081-DFEB-C453-DD5B-0B3CC956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E5AB-9F8F-B420-5ACA-53FAAA23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D768B-EDA3-7289-3C91-55B3A6F9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CC7E4-D286-332A-EF6D-FB4DB80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7FE76-6BEE-9F90-D6A7-F08A8689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29FA-72DC-C72F-1566-26567AE6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BA166-74DE-A4D5-031F-951B1E46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E24D-7F62-7A91-6A3D-1D69CE5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A8F5D-488F-A654-5D52-338E689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795B6-7342-2B90-1500-8B187CD6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66CE-0790-5DF4-249D-5000DF96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DA08A-6E11-FC99-A494-A6F60F25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5B1CD-9C02-2AB6-2997-003D0624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219DD-E1BE-7797-7A1C-9064B4B96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5E64E-C3D1-96FC-D8FE-1DBC66396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68D3D-9BF7-E01A-96C3-A00C8F6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18218-D268-FDD2-F129-573D3C77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0DC4D-F4EA-7983-FB9F-2D53D894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1F0B-787C-5267-9E3C-AC3D108F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DA1D5-F7E5-8531-B503-D9A1E8E7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0ADB2-3972-1312-B1B9-1590670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FDC5F6-A220-26E5-CF82-755CF331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9DA7E1-CD2A-FC62-2792-E3ED5E4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912CC-E30D-AED6-C455-9F36933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E896A-5F1B-E6C4-A9B7-E34161E4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0FCE-4477-09BA-B3E2-9056472B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53AA6-1E57-94AC-C6E4-FEFFE949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8FC9F-FDFF-E58D-653E-16E9859C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89A98-8424-79AA-F788-FD3E6656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8338C-AFEF-E582-EC24-314705F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7204F-446E-3964-7F3F-FCC1BDA1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004B-12F3-F2DE-EDF1-07BCE4F9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61E73-170E-9535-7A3A-EDB4F1AB4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BA0EB-8815-0304-F1CE-DEEAF2A3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0CE84-C4D2-5BF5-E52A-63378F3A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9F95F-A9EC-6349-5C95-15896A31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795DC-9008-5B8B-E51B-14252A6E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BD398-8996-12BE-81CB-5E676FFC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C55DF-3011-70DB-7425-801FB4E8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6CF7-BDF6-FFE8-1278-4547A82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783B3-67F0-7A14-A6BD-4A3D0842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66888-5E76-C60C-93EF-9F159FFC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4" name="Picture 2" descr="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2024-03-10T20:59:34Z</dcterms:created>
  <dcterms:modified xsi:type="dcterms:W3CDTF">2024-03-10T20:59:35Z</dcterms:modified>
</cp:coreProperties>
</file>