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6D9BC-5AB1-B198-29DB-C0C05DC48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039CF-C70B-15BF-AE0F-57977FCE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483A3-04CD-5BC6-7AC8-29B9742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7D984-926A-79D0-D84A-709E8948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6DB64-E59B-A7A0-A955-BA19513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27A4B-DFBA-C1C3-672F-125B1127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D95D4-27F5-29E6-8B2E-40D539D8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96569-9E51-32C7-3A08-59328307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69C43-CA5D-AE74-6A24-94882742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942E6-EFB1-1F7C-00D1-3AF780A7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3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7D7459-5FCC-3DA1-D57B-4260A1BE1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5749E-B31D-40DB-6457-06CBDDAE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E70E2-93EA-C1C6-59AA-C66AC9C7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69D3F-C193-1B7E-4B29-D32EDE6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65139-4442-1611-BC41-B7924B05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C7EBD-09E7-AAC6-99C7-0F0BA15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CCD5B-E9EA-327F-0288-95D565AE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2418C-468A-5E16-5CE0-E7752F1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89DBD-E822-0A37-2B28-9ED2E11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4D1AC-46B7-9C63-0B1C-54295C5F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9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96A12-C997-CADE-0813-E44A65F0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A3EA3-E765-A96F-D962-0DA921451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29430-E638-2CFC-F6AE-C4D5964D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BFF35-58A0-0C88-06A6-3EABAA73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22A50-F1F5-DA49-AECD-E69C3FF1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3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D79E0-63C0-E2DF-4A9B-5016C49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67E67-7BCE-C278-B563-D0F68D6BB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CF9D2-F5F4-8770-D339-B96DB915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48BBD-C83B-2349-43F9-E19878A0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0C497-AA69-4228-E29F-13E0164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A28E-225D-7534-AEEF-1EF0E20F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4AE2-27DE-BB61-7B78-ED4ED222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1AFEB-1D91-5E43-9501-B54C2E9D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D79DE-AC85-F321-6286-ED0559E0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B410B-2A57-FB34-7B2D-CC3A1664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514482-C5EA-85E5-0640-76047D5DA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99BAED-C3C7-5366-6BFB-72A9648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DF8BB0-0E50-8F68-69B9-7D2DA50E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303CF-2432-18A3-9C42-F0F2435B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F82C-1E44-B254-891A-4F6B8588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A09DFC-58F1-425D-01E8-E4D7942C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24868-5A79-1AC8-1E69-66801CA0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6DE10-290F-3456-FE75-69AE289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9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D5824-6A81-743D-F407-09A6189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CE7D1E-C6D0-D45D-73A9-B6D3D122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8F074-A734-39E6-268F-24F9697B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0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D219-9E57-6306-2FC9-8CF2C0B4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4A17D-590E-9014-DF55-DA12F3D0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6B609-A40A-33BD-FDDA-73DFF69C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0C24A-F787-C411-DD6A-3A5D165A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A5D3-3107-CB52-B6C8-9094176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D8A91-11D0-13C9-6251-7E0D2673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A188-59E3-A2AE-E150-5E739D54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A78EC-055D-133B-C643-9AD4ED3F9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22E32-8158-CFE5-5D85-D2FE8EE1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B773A-9C7F-2E09-DA82-4630E565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93844-0DC0-A60A-73DB-9B83332C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999D-65C1-FBAB-B461-CAAF617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5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7F71EB-901D-1E92-ED54-AF3EFD29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44D9F-A830-F2DC-F99B-38A30230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8082F-FAD7-7B95-34D6-236B910F5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401D3-D687-BFC6-3F8C-18A726F5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570CB-A8D2-AF03-DEFB-629BA7B7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42" name="Picture 2" descr="7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2024-03-10T20:59:42Z</dcterms:created>
  <dcterms:modified xsi:type="dcterms:W3CDTF">2024-03-10T20:59:43Z</dcterms:modified>
</cp:coreProperties>
</file>