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D582F-5459-2F91-7A23-DC8C0CD3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11E15B-BE0E-0426-4EE8-593B07B34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3C06-9610-1F9A-BDDE-383ADEF3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91EA5-F630-46DB-2B46-0353023C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F137F-4E93-E5FF-7642-81B52E2E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3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146CB-7458-EC85-D4C3-7D64007C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3E66CB-BE73-476E-5877-79E17021C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EDA64-60E3-9CDD-0A25-C4588292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8BA85-0F30-29CB-E72A-40A1731F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71D18-6ACB-2AD2-4515-7AECD3A6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859EA6-854D-3CA9-430B-7FC66AF41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A94F02-9D5F-0AF0-A0D3-B40485AC5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C5EE8-8C0E-2F36-1601-D0AA8EF9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5B93C-0871-9E72-8F97-07F106C4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387DA-BF65-FCC7-D277-814E6D93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0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3981C-529A-ACE0-0977-8334FB74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33DC9-D121-4698-CFA0-618925D5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EC237-37A4-C6FB-41A2-5773F875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9A573-0897-D1FA-5FF7-AED1BF0E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5F51F-A1B9-BB53-7AC9-97602A1D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9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3C25D-C98C-98DE-E794-F72E2262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B03F8-0546-781B-3D42-4B30D594C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19378-7697-F22F-166E-AF3633F5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D8F87-C53D-6088-B3D5-F7491331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6EAD4-8405-2B84-4DAC-63EB23E9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47B4B-1D01-42E4-983E-90565EB3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152D4-E63C-757A-E72B-773E77BA0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C97415-A2AA-FC38-2C00-C4326866D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21AFB-E790-214E-6A8B-81167A39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8E8C55-B571-8FCA-ABA6-41650C4B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F2507-A9A7-2923-608F-3F72CF04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65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82F26-EE51-A90B-B4BB-568F9172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B2C35-114B-578B-0841-5E7D5DBC5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BB5241-CA89-53A6-6A9A-38EE8401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18A807-59DC-2700-3F67-F78AC7C7F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2B02DC-1E7E-7870-9C06-9230FE0C0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B3764F-86E4-5662-5FE4-9D10DB53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1471C1-15AF-9362-2860-49063800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DDD634-E6ED-A2EB-9E32-189B77D7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8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43917-DD59-BCA3-C121-BB35989E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294355-CCCC-DB69-4765-2EDEF505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71051B-EC2F-2BEC-6F2E-5AC3E980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A66326-6513-730F-BC60-104228D2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30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71CC80-2218-FCF0-2164-B59730F7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323D65-A2DC-996E-F974-1E44F995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170729-DD1D-1895-73B9-0E113907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67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E97BB-54CF-2AEA-E47D-6B6494D7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50623-1C97-90C9-2797-EA981BC56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053574-4191-8D6D-3162-E047FA7C5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8DD1B4-9C6E-09B6-38EA-31479309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CEEB82-51AB-0C93-49C1-EB28DAE1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7BAAFD-5A5B-8786-D2B6-18E0C28E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7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9596D-4095-302C-4FA2-36E15E3B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A68DD4-90B1-88E0-6BC3-61496605E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A6350-E86D-3EEC-D38C-FC322905C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DE0EF-88DA-C099-46DD-A4D19F29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05967F-FA0A-7022-EC4B-1BCB7982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458312-1A73-BA92-558C-844B2DBD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CCFCFD-2828-13E2-7C88-73E46B11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1D4AF-834C-E30D-D150-A486DFB6D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38E70-A890-C53E-EAAB-36E334C3F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1E5AF-F43A-4F88-2D3F-02AA38316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58AB8-AFE6-41CD-44E7-664FF8F8B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1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266" name="Picture 2" descr="7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2024-03-10T20:59:47Z</dcterms:created>
  <dcterms:modified xsi:type="dcterms:W3CDTF">2024-03-10T20:59:47Z</dcterms:modified>
</cp:coreProperties>
</file>