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77B2-5B13-09BE-1CCC-9D7B73B6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4EF491-0A78-CE87-0806-0A7C6A53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6E5A0-4F24-2FBA-4B39-CB6B77B9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187E2-C875-565E-2D49-ED6CF400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76C48-C8B9-49FD-8476-02D95E76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9AD7D-10F5-53C9-F8B4-89AF7F00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AF3EC2-7EB4-5F06-E608-C7E7A654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71972-998A-4FC1-ABB4-C18ECE86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D722D-B6F3-6EF5-F298-7FBF9579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DEAB7-6D42-1DFF-E2A5-92447385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5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F23A6C-AEDC-73FF-BBE0-B6F3911E7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F74C8-6CD5-EA98-F4C1-F9044A870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2832D-E743-87B0-E5F5-B7DB800C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B4D9A-1C2E-D73C-EFB2-72CC94B1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D0AB3-A11A-9526-B959-8CBCFCE9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36140-1EFC-3E03-7532-E3AABF13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76656-EB7A-24EE-2A0D-4B8257AE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9945D-0ECE-CE71-AC48-25E6170A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BC300-9E45-2E47-6CEF-CC6360E5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95FF6-4419-3671-3794-69DEC29A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1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AAFB3-F608-D091-2819-DE699E0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C10B69-6C7A-390D-8417-34E73DDED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81434-F475-97E7-4106-07C0BEAD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36334-96C4-19D8-7F92-A55E4B91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73C95-A770-02B4-178E-E1B0A31B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0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3AA6D-0073-E5DF-342D-994D6E09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6A4A0-4D3D-21DB-2328-6A4327DF6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17778-2D7F-664F-9D4A-335DBE7A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1EEA0-6CAB-D158-93E3-A6B6B104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3C6B1-39B1-C9F2-83BF-B2261856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DB0D0-AC45-0CCE-B6E9-A49E7CC7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3D182-379F-53D7-72E1-CCD0FBF2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ADDF5-7C25-723D-4DC9-C52464E2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CC2DAD-FAC1-364C-D255-EB5F23CE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CD34C7-1EF6-50C8-88D2-82C927F09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493433-7D10-F889-E5A2-F2820AB37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F87A6C-496D-744B-AAF2-06CA13EF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48919B-7C4C-5543-74E9-AE6435C4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AB55AC-74C0-7491-5057-3DD6BDAC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95AF8-6543-4971-FCE7-D2351EBA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9B4C78-2076-761A-47B4-B60559D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A6CE95-C551-1721-6407-2DF23AF5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D116DC-5F59-9CB0-517B-3F3ADAA1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5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BDAB2-901B-3F81-8817-FD25C791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E3C308-3ACA-6D1F-B2DE-6D01D987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AE4C23-53F2-F905-F1AF-E03C3B09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0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5D2E5-814D-FF1B-677F-9F917ACD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A99B5-94CE-C345-E082-C4823EF4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278AA1-AE02-7E35-CC54-7B167F486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D77BE-00BD-B9CD-19CD-FDE47E4D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F593E-A12E-AD70-9405-F27C2E56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C649D-0E65-01CF-9708-E8855058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5A78F-E502-2A81-0459-49BD705B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05803-52F6-6BD1-73E9-53BA54ED6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42684-6833-8F21-8E7D-5563A9F68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90655-7C26-9710-C6AC-6394A654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1C114-26C4-F1BE-D494-488922C0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4E704-1234-5865-B93C-BC772A99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CCAE97-70C4-D614-6C7B-3EE6091B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54076-F3BC-A890-B658-9C499F25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AE2AD-5CDC-6F5E-F30A-9E60E31FD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72C0-2B35-4591-B2D3-FB0217B089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0243F-B3E1-D75F-5F57-7BE48238C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7081E-ED2C-226D-F0A0-68E690423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10E2-6CBE-4907-A290-EE9EBAB7F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290" name="Picture 2" descr="7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2024-03-10T20:59:51Z</dcterms:created>
  <dcterms:modified xsi:type="dcterms:W3CDTF">2024-03-10T20:59:51Z</dcterms:modified>
</cp:coreProperties>
</file>