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1DD0F-FFAD-384A-2981-F2B9A067B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C6EE8F-10AD-5BB3-7BC1-8D7978FFF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F69D23-63B7-AD8F-15DF-957BCFE2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8CA-F5AB-4A2E-A218-1074A67783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324256-4BD1-57D3-CD72-153D97EF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3D8D7-FAA9-9B70-7ACA-8C2C07C4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7AD3-7562-433D-A386-5B14F947B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4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B2EBF-A7B8-DFF8-B1FC-0F243956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897968-40EB-90D7-6782-6CB2E1367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11C81-6792-37A8-DF94-6538836C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8CA-F5AB-4A2E-A218-1074A67783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7628F8-5DD5-A63F-F010-552C88E7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492BD-49E3-9BEB-8347-9D60901A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7AD3-7562-433D-A386-5B14F947B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15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CA6240-25BA-59D1-0D57-B8AC9AE72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C5E208-9B6B-6F1B-6E23-1717735AB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F66B15-D904-EADC-54EA-109C1E87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8CA-F5AB-4A2E-A218-1074A67783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FEA1C-D95B-3C48-C18E-3F94E7D4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4CD73-02AE-5095-97ED-B71B2657B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7AD3-7562-433D-A386-5B14F947B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47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47F4C-49B7-4B4B-E78B-75097EF0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0B79B-28A2-F112-8284-1D46E47DF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37EDCF-6C66-3D85-5E8C-436A7E9D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8CA-F5AB-4A2E-A218-1074A67783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63A78F-1AF6-349E-F911-445E5FDD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06C70-D86D-596B-484C-0980214A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7AD3-7562-433D-A386-5B14F947B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63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1D433-19F7-6D09-5FDC-3DBBDE69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E49BB6-FF05-408A-8C53-3D130CE96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C9E6DA-F7F5-C497-A085-593A6DF5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8CA-F5AB-4A2E-A218-1074A67783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A4B071-8652-CA95-8B3A-892CA1F1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18586A-9B76-4BBD-443B-49F8C146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7AD3-7562-433D-A386-5B14F947B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4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FF88C-5495-67CB-50A2-65F34EE2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DE0FE-D1CB-8942-9194-A8E0D1181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BF911D-1A92-C362-DD8D-CED74E858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404F98-4BC0-1905-82C0-991265C9A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8CA-F5AB-4A2E-A218-1074A67783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AC2D0F-6461-4337-1E8C-046261335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2E2413-A877-EDF3-BA22-6DE5E94E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7AD3-7562-433D-A386-5B14F947B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92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64A86-6C8B-86E4-226E-CF9E1C052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2A4F4E-D0A6-4524-DD11-3D2CDC102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A0F61E-668D-8812-7BDF-2EEBCABB7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B79D80-B6EF-5C71-0F78-09DE11A47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2C3018-908F-AED0-6075-80AD25C4B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00827C-3225-94E1-0305-7F424769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8CA-F5AB-4A2E-A218-1074A67783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EF3F0E-766F-1527-C508-207C05C9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5FF870-D6BB-9E30-3480-4540AB73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7AD3-7562-433D-A386-5B14F947B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41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33201-D695-23A0-C038-90234FE9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AEE282-B4F9-6983-9C94-1683F95E1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8CA-F5AB-4A2E-A218-1074A67783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E91FBE-185A-F6C1-D535-12522CC8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FB7E21-D504-0402-7DDC-DE680557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7AD3-7562-433D-A386-5B14F947B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61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0C1CE4-7BB5-4ED2-F25C-69C0D00B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8CA-F5AB-4A2E-A218-1074A67783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5D4CBB-3F02-D1B3-9341-FFA9DE31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12B645-990B-B9B7-0623-639F2D0D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7AD3-7562-433D-A386-5B14F947B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04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03991-4DB4-2EDC-3E8A-19599F2A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5FD2FE-5EF3-0B60-8280-DC8487279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3840CF-EFEC-D082-BF9B-9BEEBC7C1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23F53C-B386-2F79-ED3D-4E0678B2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8CA-F5AB-4A2E-A218-1074A67783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3C1AFF-1E00-0708-6AB0-4232E9932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A7BD30-D894-64A7-0ADC-F4C64E9F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7AD3-7562-433D-A386-5B14F947B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50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029C1-E103-24B0-2454-6FC7C7CFC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B7A67B-E9AA-9BED-58D8-A060236E6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2ED422-D607-6EA3-E237-AAAAE767A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BDDAFA-6ABC-0748-2C70-F3AC9343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8CA-F5AB-4A2E-A218-1074A67783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1C08DF-BCA3-B82B-CBB5-C90621F0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B3A009-1E2F-D0B9-A38E-A62217F2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7AD3-7562-433D-A386-5B14F947B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0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76AB17-F574-3073-4CF9-BCC3F657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AC9FE8-83F7-2DF6-E850-AE91636AE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9456A0-F2F8-FA97-C488-1A9C661A5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6D8CA-F5AB-4A2E-A218-1074A67783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E941D-8CF6-2E1F-1E10-1C5DFDB8A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60D2D0-1D8D-0004-B0CE-9C8084274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7AD3-7562-433D-A386-5B14F947B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52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314" name="Picture 2" descr="7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2339" name="Picture 3" descr="76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2024-03-10T20:59:55Z</dcterms:created>
  <dcterms:modified xsi:type="dcterms:W3CDTF">2024-03-10T20:59:55Z</dcterms:modified>
</cp:coreProperties>
</file>