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F234-8956-D4CE-D122-80F3CC77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0DFE9A-9C33-CBB3-19EB-05E84AD2E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67CCC-C168-9530-FFA8-D50DCE14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8A8C-09EA-9AC9-9BD9-CE3C4F4D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D1D0A-5260-15E9-0361-F7A2CEC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FF1E7-F2CE-ACB1-EB7D-60169FEF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A4CB2-2850-8043-5CAC-4E26C80EC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C13B-18AF-1670-FCED-E4668D2A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ED622-9C1F-08B8-67A5-B036AE42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BB78E-B1B8-88ED-4ADA-ED5B4CC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CE27AF-F252-F50C-07DA-83D96A1AF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3E855-8EA1-DE46-83D7-B473F4F6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315FA-1EA1-F668-CF13-C61783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1F8DB-841B-E413-60ED-64BE1225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6B31F-7D6D-1A77-F6B3-22BDDA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983A-FF34-06D3-44C8-6A04EC09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6FA6A-A607-449C-7375-6C8A65FD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6A49-4E2D-0AAB-588E-C5B98D15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B51FA-F284-E84E-6C21-64334CAE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9E366-8B54-94E2-2602-089C128E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8781-2D77-46A8-5883-5CAE64DD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16B8-535F-8E8E-6EF5-25545A51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DA1DF-2917-7A39-1248-C36588E7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414B0-DE09-8338-CDBA-3CC8F5FC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12093-019D-68E7-8D82-26C4678E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4016-18B1-7E61-CA4E-3D3FBA10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431C6-3484-5DAA-A703-CC4E9A38E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D6FFCB-C924-255C-4536-0ED420B0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B9127-9D97-DABB-3DF4-6224D938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8D2D3-95BD-9A60-AAE5-69793D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62075-36C6-302D-2B26-7628F1E1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6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24299-1134-9EDA-47FC-230BFA53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49946-DA19-292A-BAAB-7206621F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BDA0E-5B91-AC87-7DF1-083F1BAB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AA1EA-6780-F83B-B39D-C5E665982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07B87-D5E7-D3E4-4612-C34B14AF5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27007-21B4-E88B-677E-9863CE46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3F860-F714-31E1-0950-87EE49D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73E63-04C8-8042-D970-1C9DFEEC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733D-7097-0EC4-8068-A31533FA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07795-D594-B3A4-8664-A8715677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D6F4B-11F7-87EB-9F2B-2B2D809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98CD-363F-AC75-1CA0-82D94CC2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8DD2D-EC07-FDF8-F0EB-5734D57A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B70CCC-DE82-1598-ADF1-1787CB6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B7C127-D863-124D-7D44-3333E3A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5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7A92-EEDC-1524-CC46-068062D4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A924F-93B5-01E5-0B41-D1CA5B70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D4EDA-4FE9-4108-D342-AF1D71CD6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BB235-A492-0739-9719-D3239E1C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43806-816E-3F11-0991-8E7108AA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F5419-D260-8694-CDAA-7A87D86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A539-464E-5F1A-2307-E227528F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D2C6-C9BA-65AA-4E2B-13ADA8A0E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DD9A2-785A-AE03-4BE8-0C352261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E9121-56FC-BB6E-9E50-62BC6131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3EC32-7EB3-EEC3-667E-D2ED805B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7C87D-F473-19A7-E086-124DB942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6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64405-A955-562C-0A7D-F5663F02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8C1FF-1E11-BC04-7E2D-CDDB2D39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97BE9-09FD-428D-2F87-8CBCA1EC8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8C26-9B4E-4BDE-AA50-C0D36FCC69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24CF4-9C32-0B66-482A-2A4A3483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B651A-B026-0524-32C5-5F4D30D74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1B94-2039-435D-9031-A7BD6FD7C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0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338" name="Picture 2" descr="7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2024-03-10T20:59:59Z</dcterms:created>
  <dcterms:modified xsi:type="dcterms:W3CDTF">2024-03-10T21:00:00Z</dcterms:modified>
</cp:coreProperties>
</file>