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020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E6738A-8916-C1F0-4F90-DF68BA5295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76405F7-5948-55A3-DF9A-74B456F7C6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446A0F-0F6C-DDAA-19DF-FBD6D5A47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0245B-E215-4965-9AF4-9CEA6B35D4B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0520CA-9854-715F-B994-1F4D73B42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D69B4F-B4A5-6C07-BAB7-8E10CCEF0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93CA9-03F5-4391-9EB3-148061C340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0294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B9011A-D973-AB41-293E-C8C537DF2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8F0DB42-39A4-CDD9-CB13-FE487B2514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3508C3-3F64-1322-6670-625E88FB7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0245B-E215-4965-9AF4-9CEA6B35D4B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34F9A6-AEFB-163F-4597-DA9F133BC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F4031F-9C78-BD42-12C9-816241329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93CA9-03F5-4391-9EB3-148061C340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180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42E35DA-EA76-9D9E-DB55-CADC5D2893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F61182C-ADC2-8AFC-64FF-57A42BF8B5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3D08CA-C461-EDD4-BEE0-9441A9B75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0245B-E215-4965-9AF4-9CEA6B35D4B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321B4A-44E3-A6FD-B56C-F92FF8B0A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87745A-452C-F7B2-583A-9207B1CA0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93CA9-03F5-4391-9EB3-148061C340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4907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A5E783-CF98-3D4A-C0B8-97E6BCF36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52432B-5BAE-1E41-1F37-EFD038D5F3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76D696-3DC0-1356-2D66-36FDF0B3C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0245B-E215-4965-9AF4-9CEA6B35D4B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B52AF1-D55F-CAF0-D3A0-152E4DA8E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C75286-D5A5-FB0E-DB6B-5C60DC840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93CA9-03F5-4391-9EB3-148061C340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3373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23EC14-6D05-AAD3-96E6-32400846E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D2347FA-6403-0516-6FBB-8209CE3378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DE8349-C3E3-E63E-E50A-0BB29FE0C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0245B-E215-4965-9AF4-9CEA6B35D4B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0E21EA-7AC3-2E1A-4162-271D1CE48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75AD0E-AA8A-418D-F5C2-3F1E6785E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93CA9-03F5-4391-9EB3-148061C340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3897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78603C-2232-399F-428F-9C4B0297F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C56BDD-14A9-E558-0775-F28404EC13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6D4A38D-2715-77FA-323A-D73BCCF68F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DD8DCCB-C771-0A64-1EFD-A54E1A9A8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0245B-E215-4965-9AF4-9CEA6B35D4B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E854B73-1053-F79F-7C03-D5695B1EC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407CC48-7CB3-A9C7-649B-27275E56A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93CA9-03F5-4391-9EB3-148061C340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7360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D7BFD8-DE83-70EA-D6C8-D9257A3A5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355C559-E529-E385-A9E1-3FC059EE6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BF9F958-CAEF-C8FB-4CAA-F6490C76DC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3F6EDAD-FDF5-4102-1645-E84BEAEE5D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B69F51B-EC2F-EEF3-B815-CBE80F5C2B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88A9500-EA3A-D521-82F2-B860C293B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0245B-E215-4965-9AF4-9CEA6B35D4B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6946887-F03D-BDE6-2A5E-38E31BEBF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F50D775-2B7A-2F04-2CBF-1F0B99263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93CA9-03F5-4391-9EB3-148061C340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9814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21C37D-676B-ACD7-F358-D42D42E08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EBB2FE6-82BE-64FF-0CEC-F0F1164E7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0245B-E215-4965-9AF4-9CEA6B35D4B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FCA61EE-0D1D-4861-ED01-6E6C7F673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873EFEA-CFC5-60C1-9D79-C2623D323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93CA9-03F5-4391-9EB3-148061C340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1398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B6482E5-D2AC-3E54-BCC0-FB8A9FBFF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0245B-E215-4965-9AF4-9CEA6B35D4B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0202E3F-CD4B-8575-254B-6E6320766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79A2776-22C9-3C76-A341-4FFD9AA17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93CA9-03F5-4391-9EB3-148061C340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2637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387A98-6A39-1E3F-EDD2-F4A0065A7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4F13AD-0D13-5437-97EA-FB04D38723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BD8227D-6C5B-B82B-3EA6-81A0670661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F2D1861-7794-92BE-59D2-577844CC9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0245B-E215-4965-9AF4-9CEA6B35D4B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D3DE7B7-5C66-2DB5-5E71-943D2E6E6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B01076F-E982-35BA-4E6E-0605CB95D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93CA9-03F5-4391-9EB3-148061C340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3007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1052A8-1E40-DA6D-4DBF-96DAF889C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3FA6E3F-8814-C05F-6532-0EF72DE96A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20ECC80-A59D-1E9B-6F0E-7C509BC972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67B7B0E-1974-FC12-29AD-92CAE1F4C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0245B-E215-4965-9AF4-9CEA6B35D4B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EF52BD9-8416-5219-FA59-73167BC18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DC72D06-CB94-DA65-9CCD-3E87F1335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93CA9-03F5-4391-9EB3-148061C340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132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D256BA9-7093-4FD9-3B03-672EEA1C1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48FADC6-678D-FE69-37D6-5609520D57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C802A7-FDD1-EBB9-4E74-D39C879DF6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70245B-E215-4965-9AF4-9CEA6B35D4B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3170C0-EB62-EC0D-FD48-8FD0896654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EF8CEB-2FE4-98A8-DCE3-5DB211C169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93CA9-03F5-4391-9EB3-148061C340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0588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5410" name="Picture 2" descr="76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2024-03-10T21:00:13Z</dcterms:created>
  <dcterms:modified xsi:type="dcterms:W3CDTF">2024-03-10T21:00:13Z</dcterms:modified>
</cp:coreProperties>
</file>