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C9A86-F6DF-ED05-210C-7CCCECE2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F7C43-A19C-9E30-BADB-68903ED5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F3240-4766-E3EE-2ED1-036CC3DB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DADFA-163C-0792-D9A9-9096AD62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3B36-7739-D7D5-CE45-F5D55F47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D16E8-CE8B-91A8-0596-561BCD86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86179-2F97-4B82-24BB-ED17D497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4AB6F-0F78-6B88-72F7-3BC4124A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B4A29-4621-36CB-202E-F94E0BA7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04557-BEE6-E4F6-5505-56EEE721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F1F43-4C15-2BE3-7A57-A664679E5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63EE4-C327-8FEA-511A-98C900713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8DB7D-7150-9586-2931-E57CE74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303D-918E-1A49-D7AC-82CD06B4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0B280-45BC-9C90-F752-5AF1192A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9704-910F-9F29-9286-F7D80E09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0E158-26BF-D0CC-FD41-6D338770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8008A-3F33-AFB4-9968-7322F322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1F0C6-83F4-E520-BF9F-CE2006CA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CB8BE-D571-FD86-FA1D-C21B12B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7ECF4-B9DC-9A8D-C2A3-19D73727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F1C6E-1F72-66CC-713A-266CC379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FB9CB-5366-1AA5-0DFA-8EFD1982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C046-73F7-2ECD-ED42-84350150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D4E0B-3B14-9EB2-678D-450E8698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3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F2F3-372E-37CE-CB63-E9C1ED86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69B5D-60DB-5A28-A3AD-A52D827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6C3B5-970B-844F-A76F-CC1CEEED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88716-DB97-9392-1B2F-717765E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12A77-7135-3322-0A6E-A2D6C6C8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7E630-1DD2-D29F-4509-57703B81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6DD5A-4109-E543-9B27-D6C7B7B6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8DDFC-1218-9710-31D8-91C3CC05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CA141-A66C-2994-7B48-786CE7AF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84435-B7E8-D812-667E-A1E4C288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4180A-7F70-E883-2E0E-9BE3AB1B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CB3C5F-B4DD-45BD-0A5A-E34D6519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CE244-C2C8-16A5-5A38-457B4345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D3A45-C5C7-0E19-BDAA-FEBEDAB8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F0F4F-03FB-0936-2AC7-94E3ECA9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E4C81B-B66D-A022-26D5-3B85D675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4EBA8-CD64-A8CF-095E-4C93B066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FAB5F6-4F2E-023F-40A8-15428A3E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3F98D-3F98-A636-F038-339D639C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F712C-0CFE-7A01-E741-2C037AE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48E5-070D-14D3-26B3-6A9DD18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35D88-6A0A-32DB-0211-8B5C7020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043EB-1512-DA74-076A-60A5C83E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D3B63-C316-5743-4C06-7C655F6B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210BC-4936-49D8-8EDB-953E6D26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1CBEF-5AF6-157F-0938-A519C034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D9A86-8A39-9FC7-8680-FCB5070B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CBBB5-5E71-E079-B353-F71752A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3CD65D-7C51-9DB2-F4C9-93C6F15B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9AF37-651E-60FF-2EA5-27A69EFA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715DB-D8D9-97B4-AF2E-064D381D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D3FC6-46C4-FE8E-3036-A556F208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ADCB5-318F-037B-1879-6FCE3D82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7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D176D-D640-BBD3-6FFC-58928820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610DC-2158-5BD9-CDA9-C687C88C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019A1-05F7-0F6B-4B00-5B6BB9AA2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FE3DF-EECB-8AA3-370F-1F44DBC4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679E7-F5FE-D947-E966-A09BCCB24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4" name="Picture 2" descr="7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59" name="Picture 3" descr="7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2024-03-10T21:00:17Z</dcterms:created>
  <dcterms:modified xsi:type="dcterms:W3CDTF">2024-03-10T21:00:17Z</dcterms:modified>
</cp:coreProperties>
</file>