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B6A19-F5A7-317F-E652-D67E0301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70FAA-8CB7-8EAC-8472-F4DBD82A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372B6-0451-4373-367B-0DE7D653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D7221-E719-5BA6-340C-EECE2B31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59FD8-1237-7378-6E51-98E5F7A9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8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3A61-BE69-FD9C-F303-3E671BE1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CFD97-B5CF-9FC3-BAC0-63C4F1E15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C4F28-26E6-8B52-E397-983449E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FFA2-2C66-6F01-0D39-08D9893A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00103-13C2-D5A1-2064-9123032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F939A-6B4F-6AEE-39DE-C38FD80AA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C5BFB-7A6B-593A-37B0-7501DC45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B5B4B-2EB4-7F6B-4707-A8018197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46B9D-997B-6E17-8918-B673813F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9C05E-32D2-78B1-6A46-8DAACC8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89FF-2411-7E1D-A3BA-1A7DF0A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B1EAE-DF41-36C9-FB6C-96482CE3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3E790-72DC-FCEF-2532-582C62FE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0D3CA-A1A6-EB9E-D2D5-332AC0D8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103C5-29C8-A8FC-4572-D215BBD3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9DE4-B3E6-065C-1805-722C9918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1E194-DCA5-C2AF-8ACF-1D51A422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63E6E-D422-583F-737C-A06F3ACD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74389-22C3-4A80-569F-897ECA1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6E6EB-2ACC-B741-D9A3-A661DF07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31DD-849C-1AB2-FA33-F3FC7C28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8E5C3-885C-55DE-1AFA-34F66ACB9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3B1A1-7CF4-B487-4E45-1B4AC731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836CA-19F6-D4B6-5D65-ED035186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D01DD-3A39-453E-B5A2-AC51917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8DB9D-B366-01E7-55C9-8A5F872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6CA2B-85E0-174C-E255-2AD7C4E3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C9378-E6B4-4416-A89B-8DC45FF1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AFB95-61D6-4B93-2331-CF7A1980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F42718-3D69-2E26-EF3A-C57E5E67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BC721E-2CF2-35EA-016D-84056F04A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2809A-7330-9626-1F64-9550EFA8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E2B6F-566B-ABC3-EE80-4F665B8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1C644-3B9B-09FC-1090-16384DC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00CF-9472-A0D5-9AB5-1FBBB128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E975D-063B-F281-0257-E36E119B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D9899-64E5-B6C1-B607-6B0D10F2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C3AFE-E36B-ABB2-079D-433A840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3EE76-7BE8-CF87-83BD-543481A6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F4F95E-86D5-F9AD-605B-3BC7CF2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CFBC4-8FB7-34ED-3E39-A6332DD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4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0045-6F35-188E-48F3-C88A1639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FB485-4A48-D24C-2EA1-7B865FB2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E6284-6507-5601-E00E-B85A53BF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9DE47-CED7-360C-866C-9994F7B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5309A-4F0F-9FA4-4EE6-A4C8990D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A8AA0-4C52-5073-B2A3-D93DDDE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C6CA-FC34-EEFB-4531-526F3064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CEBF2-1A48-0EF3-DDD1-7B618C0E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7C80C-559A-3FD2-7193-77C32C7D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1EC9D-D2E4-56BE-72B1-CA200200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1B700-8178-F07E-B180-A621A355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6F429-2742-2E78-636D-EC15E5F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1C9F3-530C-73D5-EEB1-266E86DE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75479-5C94-05D9-1C1F-0E6E9EB3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2FE01-C6F2-4DCE-C897-0D5DD277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A945-9B79-4EDB-80D6-373CBF91E9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2D88E-DA84-3A0B-5AED-001A6801C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60B30-0417-51CC-729A-3B3A42EC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CA43-3792-4DEB-BA6F-C5C3FAFE0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2024-03-10T21:00:21Z</dcterms:created>
  <dcterms:modified xsi:type="dcterms:W3CDTF">2024-03-10T21:00:22Z</dcterms:modified>
</cp:coreProperties>
</file>