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980C0-5BF2-D1F8-A6B2-3C35316AA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9C0CE9-7FB1-229D-9330-54DAABA42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B6B5B-3261-426E-6205-697185CF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78B57-AE7E-0A1D-BF57-55A09F7F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DE2E3-09E4-C497-E831-A0D052C0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5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204F-FF7B-C6AD-FE20-16F8AAF3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E8188B-BDDB-A609-D65B-F5CBEDD29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E538-E33C-C5A9-5738-17789D41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B07CD-12F5-B49E-EA2F-F19E03F2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C5B0E-F3B0-FBAA-FE29-F4716AEF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2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9B0F56-9651-7A5E-D032-9336B709B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FDF96-03BA-F171-6862-2A6CCD362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1FC17-9485-3BA2-451D-257B67FB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D467B-4C7D-D909-8865-EDB36EE1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76C30-3F6C-DE3D-A187-91F66DAF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5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0D829-256C-DA2E-F621-1E68998A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E61C5-7793-22CF-B17E-1E5F7303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03B02-1B03-CBF4-A9B5-45D623CD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D3872-D4F7-F7C1-90B5-FED2716C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82083-05B9-1D4E-7D34-B9D79D26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2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C9FBF-A3B2-1797-8E5F-ECBF756A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CAEE1-8938-6C6E-1308-45296177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AE72A-4645-7071-270A-44BA13DF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4BB93-69E8-4863-2EA6-9A8FBFC3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EAFD5-7701-10FB-7C02-FEC3A95A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7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5D697-21C8-3A7E-4FAA-55369056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F5334-B678-32CE-5367-B55AAEFC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DDB697-52DB-28F2-B1A7-F18EF32A6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34156-D0BE-9A25-1F50-ED9F4F9B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F931A-02BB-BEE2-C1E0-EF24187D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FFBB2-2BB3-27BB-E376-6E5830F3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5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382FE-AEDF-EE0B-C5BA-4C1D969D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9147D-2B27-F99B-3213-AF2732815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79417-7879-E3C7-2A37-5F2087D3A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8CA01B-D6D5-0929-7C58-6A5D81392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9B20E5-DE48-40BA-773A-A74BB3DF1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17F25E-30BF-D420-D199-BD800D9F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28E8C8-2D99-0FED-30EF-87BAF7DC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1C712A-5FF9-670E-9DEE-92BA086F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5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B9283-CD36-3173-6BD6-D0A2DCCE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05D3C0-09B2-054F-AA1E-DCDB898E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EE6B19-A06C-EC5A-A6C5-6F3706F8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B26621-5DFD-C59C-EEDB-D12CBA1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22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4118F1-B6FA-3110-AA1E-2EB4C6EE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5A4A71-CE31-C84C-4CEF-83DD27A7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BA41F-A66F-34C4-E593-4E946B64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9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C5642-BC5D-04D8-E43E-99250BE6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F33EC-C8C8-11A7-3F6C-8F30D377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C0FA17-A028-9E3C-F01A-FB5227C8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01F14-4C8B-634B-DC10-A88B9AAD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C0CED-34D7-A33C-EFBB-73E20A8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6180C-55FB-3DF2-7E49-8A3A0797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2C438-D4E3-CC7A-A6CE-C5211A3B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FF466-6455-63F9-D168-E0474D1A7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D8AF3-B902-D4A3-58F1-A1AE6BB27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8B120-A163-FA22-17C6-4E5C3FD2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238AC-0010-8CD8-6F34-6B56A188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2BC05-C83E-BF99-FAF2-43D9FFF2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8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94C699-D22C-61F4-A63D-D306F239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A94FE-DB75-2331-ADD2-1BD234BDB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8C090-D318-2507-1A8F-D4172D619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54077-6E63-41C7-89BB-7A1B4CA8F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EF6B1-5A1E-CAD3-3844-C835787AC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654BA-5AF1-4044-BA80-FE598DAB7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A8DF5-0A8D-44F9-8A2A-B2B408706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554" name="Picture 2" descr="7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2024-03-10T21:00:39Z</dcterms:created>
  <dcterms:modified xsi:type="dcterms:W3CDTF">2024-03-10T21:00:39Z</dcterms:modified>
</cp:coreProperties>
</file>