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8479B-8A28-9F2F-28E0-D50DA0F8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E33F5C-6809-3254-1E4B-B75DC9E23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DD42A-D687-F8E6-A3C7-5582E159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61A5F-A321-8FF6-083D-F3516755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BA0E8-F6B7-1567-5C91-3430C92E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1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342F0-EF3A-54FA-8104-4F32EB3A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8CCA79-208C-92C5-3592-B8FD41892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9F75B-55AE-BB4B-9C8F-2164FD2F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2AC44-940D-21D9-D4C0-E4635F97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FB42A-CCD9-3960-7B27-F5284AF0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675F20-221E-8783-7815-D8AC726FD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8A17E-9405-F4B7-8B9C-9E00B657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6FAE1-D126-ECC9-FF84-AEA7517C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85B94-EC17-28A1-16DE-DB8FB5DF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F8C1E-700B-54B2-0EF1-A72BF2FC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E34DF-BABD-A706-D8D6-B956F3C9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566B4-5B0F-2528-2A77-B298A1D9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63371-E792-1DCA-0455-9C5B7073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D878A-1AAA-7FB5-245E-014E289A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49A3E-D865-47B2-87A6-9DC3E96E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C81C9-3125-3BDE-C3B7-AF42E52C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02CE8-D230-6BC5-AD15-408CBD5ED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FDF88-CB54-1529-F079-68962827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75E22-F961-C56D-1072-0926B145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44E0F-9E46-D2AA-4006-2F233CAB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4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912C0-0189-3AB9-F9D2-606CBF3B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B2206-DEAE-AA95-9241-1A193A8DB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5F1BC-8769-1FA2-D3C2-316370D03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08EEF-13E9-BE7E-288B-60BF5134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B69959-E545-88E7-0F5F-EDBD9020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31D2B-608A-B014-68E7-D1DB00B9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7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58FCF-B7B3-53E8-6049-70F5A057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FAC38-7AC2-29AD-D267-CF0F10BAE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50E6B1-2163-8FAD-ADA7-63DB5440F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56553E-7808-644F-AFB0-C073A4CD4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D7CCF8-7C52-E984-0056-64B46B1A3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BBC81C-E745-97B3-B255-D7A94EF2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442149-F963-F92E-57C5-A105763A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115F00-64CE-34F0-0E55-ACBC70F2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2BB3-B772-3206-14B0-D9BA82EE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AB14C2-D64B-81C1-89C7-D7E1807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13BD47-981D-CCBB-41B8-BB74CF6C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2D204-2C70-428F-1F64-E4DDEE74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6E9E75-F153-1876-34DC-22D086CC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659086-4D19-5AB0-52BB-E599C654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C65E6B-9C55-3BDD-4DAE-D9A21DD6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2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97C05-AC54-0AB1-2953-33210EB5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64853-718A-51A8-BAE9-96983263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B9CE7-837C-7A95-6CDF-FA27AE601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5D13C-C15D-D223-F9C4-83AE780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9BFA9-2BBA-FDA7-4528-E46068FE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AB6A9-07AC-0006-4F3B-63D359F3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8EA88-74F2-0DA1-3FAF-6AE7EE9B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2F6ACA-CEBD-2790-EC53-009071EA7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39DCC-1EF0-E60A-C6FC-770234C90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EF1AA-A907-702C-D8D9-252B269D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3380B-0437-B3EB-FE22-A47D6981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A7FFFE-1C8D-B9AC-8C3D-14518AFF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6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130D8C-2FAF-1B7F-DB47-23A4E301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DFB55-BB28-571E-2BA8-37A21F88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0537B-A202-7655-2467-CB12C1DEC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C9690-2E79-EA8C-FA92-2233BA750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4594D-AABD-223B-7B1F-EAB492C84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2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578" name="Picture 2" descr="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2024-03-10T21:00:43Z</dcterms:created>
  <dcterms:modified xsi:type="dcterms:W3CDTF">2024-03-10T21:00:43Z</dcterms:modified>
</cp:coreProperties>
</file>