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03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0E3B4A-F898-64CC-A635-FDB916BD05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2FE00FD-EFED-0868-D35D-151B184F5B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9D2380-24F2-F466-CDD1-60F47804C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66A7D-4863-4CD9-9FDE-79D0F657870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79D58A-B54C-1DA6-AE57-36CE49A13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D92009-2A2B-984B-5D30-EBC156A77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E062C-7FED-4803-AEFF-BAE4705869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501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DE4870-00BF-CEBF-B687-58E7E0DB5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D4A0B25-529F-5D6F-98E2-1F2A240C67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08E487-8E75-13A4-C698-011414E28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66A7D-4863-4CD9-9FDE-79D0F657870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D4005E-7236-62A0-3B8D-A497F5976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4105D8-A76B-46DB-1BB7-E26F46EDA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E062C-7FED-4803-AEFF-BAE4705869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8481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3873BB6-F83E-71C4-F838-43E55C5B78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81FAA04-667E-2933-82F5-477D2DA995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A99A30-88F3-1703-37F9-5798C2C72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66A7D-4863-4CD9-9FDE-79D0F657870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4B42E7-EFEE-63B6-B989-2504CA439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FA5E36-7169-3710-EBF4-AA31140D7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E062C-7FED-4803-AEFF-BAE4705869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65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B72A88-59F1-0E38-3FD1-8EC03DE94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B6114A-C8D6-28B5-2D6F-6FD31E4BCA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061B2A-4BC2-8781-4D57-89783A6E4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66A7D-4863-4CD9-9FDE-79D0F657870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78C83B-4AF3-788F-8A01-CC7C36CFB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0EB272-F8A6-A346-0166-9F81C378E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E062C-7FED-4803-AEFF-BAE4705869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6218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841176-37DD-3593-20E0-79B65B75E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CCA04CE-C4AB-4DDD-E927-E8C16E87B5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AB569F-FDA2-3E72-CD11-B61146CC5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66A7D-4863-4CD9-9FDE-79D0F657870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044EF9-6129-7DA2-E095-A4D38F524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01F4B2-2E78-31D3-C5E8-372AB017E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E062C-7FED-4803-AEFF-BAE4705869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3150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637795-3F3E-8C9F-F19E-1052E689D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EF38C2-D06F-DF0A-47E6-F2B05F81D6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C5A42C3-DD5D-B414-FD48-A4B63A87ED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CCF3C06-BC3A-5F5A-201B-DE8CC83FD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66A7D-4863-4CD9-9FDE-79D0F657870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A3C5F44-1D0D-6955-049A-29A37AF1A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37F2B81-90CF-5912-027C-3FAFDF087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E062C-7FED-4803-AEFF-BAE4705869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4626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1BEF16-81E5-AFBC-8321-BA06064E3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0451CB5-78C0-EC4A-2CFC-AD4AF0C156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9DB8B08-EA5B-8836-2823-0BDB41AB8F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159B595-BE25-3EBA-F10E-C045E7AB42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3F1EF29-1002-8BA9-4352-2B7C8242F5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0382A20-5436-A660-22BC-6472F11EF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66A7D-4863-4CD9-9FDE-79D0F657870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F214814-CC1D-BDE4-3DF0-DA67AF562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AFA53D6-FD60-398C-ABD4-4B78F9FFA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E062C-7FED-4803-AEFF-BAE4705869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1216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DC3CA8-A434-A037-D1F3-74089F7B6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B3FBE46-1AC6-881F-A756-057E2E11B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66A7D-4863-4CD9-9FDE-79D0F657870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74758E8-8F1C-E61C-888F-E4079EBD1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538F9A8-CEEC-1666-4810-6D01F43CD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E062C-7FED-4803-AEFF-BAE4705869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1268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52E9624-316A-E17B-AC3F-F464DBBBB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66A7D-4863-4CD9-9FDE-79D0F657870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96A6012-2B84-5644-3338-79FC97923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7E67E72-4730-CF1D-4B69-584D6706F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E062C-7FED-4803-AEFF-BAE4705869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378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1CFBD9-C9F7-E5B3-370C-CBE081A40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E78FF1-6F49-7CBB-728B-16B451E159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4E28E5B-7351-CD55-3CD0-BA33DC2970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D626277-81AA-8D91-C973-1ED8B43C5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66A7D-4863-4CD9-9FDE-79D0F657870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4080209-0D5F-0701-1AFA-37EDA9026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BE680EF-5D95-E5FB-4B71-A0D6305F1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E062C-7FED-4803-AEFF-BAE4705869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0679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CBC258-0C0A-96B9-6BBE-8621C97EA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7979F7B-F4C1-4DDF-F4DB-9B92E55B20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E50DD1A-2078-619D-4C3E-B9210B27B1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7663C35-7B4D-4518-B140-384178944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66A7D-4863-4CD9-9FDE-79D0F657870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CDEAC62-D248-9F4B-AD6E-27CB24F7E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81162E1-1180-91AC-D076-90188793F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E062C-7FED-4803-AEFF-BAE4705869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6587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5C09F64-3676-6353-062D-79E886B78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D91A8F8-BFD3-53CC-0985-F1B1C810CB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78ED04-C243-9648-60BD-67274117AB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966A7D-4863-4CD9-9FDE-79D0F657870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BF3380-08E0-B9D7-139A-3FD0A699EE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B5536A-631E-2EBD-5B4C-EE18F95609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1E062C-7FED-4803-AEFF-BAE4705869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7866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4626" name="Picture 2" descr="77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14288"/>
            <a:ext cx="9124950" cy="684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2024-03-10T21:00:52Z</dcterms:created>
  <dcterms:modified xsi:type="dcterms:W3CDTF">2024-03-10T21:00:52Z</dcterms:modified>
</cp:coreProperties>
</file>