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C267-F583-4B68-DF28-100BC144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A931C-4963-3284-6494-1011BA59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F5D55-B845-D14C-8379-15034847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C0587-3CC2-17EA-B13E-A4157C4B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48D4-BA40-DD98-435F-A68A015C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B1826-7CE3-5057-82C2-09CE5746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D297D-0BDE-A033-1A09-5A06D274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72784-FE7D-9186-BF0E-EF107CDD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80AA7-2120-1A94-20DE-E1E07CB2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D9E9-C3C0-5A24-ED25-E719E622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1FA5C-F86C-5573-758B-56DBC2D1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96310-4A20-59C0-F0EE-024FE262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25CFE-7889-2C71-8BB2-D4748695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1FF93-E083-9374-9602-09320699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EB4F1-8FF7-BDC0-67E2-AB99D7E4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581A3-E56D-B757-172F-422F82A0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DBD9-FBB4-A618-08F0-8B6F7EA0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9EE06-90BA-A3F6-0369-746A95E7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13CC4-D062-D637-DEEC-E31FF4F7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789C2-3C11-2F91-2769-092740A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CCC8-50DA-83DE-25CB-09488492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9F2C3-3191-3B2A-94C8-DD376237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A3AD1-1593-988D-970A-37CF938E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982D9-8326-EFC3-7ABF-21BE07D4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3B6ED-2F0A-0F38-3E0C-C80E4FC1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D58F-90CA-3ED6-83BD-724AA142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ED2B6-CE8D-D9FF-476C-7955D404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2F8D4-B6A8-3019-7AA9-DED8C2EA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F69FA-C771-AAC2-A482-0A4D7604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8AD3C-30D0-363A-56A6-1DC420E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1C878-9D7C-1329-6C32-473D73F3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643E-E609-0886-22D5-BEB297E3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0776D-F180-45D3-A653-02E80725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21A7A-C27C-2B40-79F7-762EA0E7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A2497-3332-ABBF-1618-2C58B85D1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0F3DB-DF7F-7579-8991-DB2CC0C4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A74657-028C-CE43-BE02-E3279BFE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D0A2A-D593-CEC4-48ED-47B3E61A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5B499-7B92-0E4C-75C4-BF72B981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E11B9-C505-CF51-B925-2C73572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531BAC-47B6-58A6-4FA2-FB08596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AA3E1-EFEF-FE29-6340-2289D238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04D29-DB35-6E2E-7DDD-33D69A5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856AE-D8D8-E3E0-BEDA-9059B3D6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7F944-A866-2D72-D52F-E2C90A68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1FD7E-2950-2238-2A88-C4015A6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A472-F360-7D93-3F9D-FF6C2BF2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6F9D-B4C6-99C1-6FD9-4079ABBB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F3341-AF54-028D-69A9-931159BB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FC4E6-9F86-7A4B-3178-085250C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7FC15-E7B2-625B-46CE-F1EEFB3D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DAA43-0DA2-CC39-158B-3E4E3F69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E9431-7EA1-16A3-E9F2-AB680F5D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F4315-360A-B764-1AE8-BB398634B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77DDA-C8A0-5B93-9CDC-53A90518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F887C-1CDB-3ED1-784D-3881952A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2AF8A-562D-1D28-D826-BDCEB9F6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9677F-A75A-9896-44D0-968DAB3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3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56B687-74F9-AF58-280F-FF8CFEF5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72A7D-6192-04EE-75E4-A6EA53C7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177D-F08D-F9AA-1E21-4C2D0045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1A7EC-43EF-5994-6A2B-F499953A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E3C03-742E-F430-8206-F60972177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650" name="Picture 2" descr="7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2024-03-10T21:00:57Z</dcterms:created>
  <dcterms:modified xsi:type="dcterms:W3CDTF">2024-03-10T21:00:57Z</dcterms:modified>
</cp:coreProperties>
</file>