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0165-6695-20A4-2DF6-88FEDC0CA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1DEFA-91F3-2DEF-E198-37EFD32A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4003E-6151-6D35-1FF8-8883C3D5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4B49B-9402-F7FF-011B-B16C7249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5177-E4C3-1DD0-71D8-22447DB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5A42-98BB-9605-9CF5-602BC9A0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80558-3B1A-1BAB-FBAF-60F31BD3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C938D-7E3E-6866-78B5-4EF665AF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E52F2-548D-5F28-282B-7724B931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C232E-AD28-79C0-8106-4B5D1E1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7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B8FB2-8899-A3F8-2AC6-1AB04E46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4197F-1484-4574-CCE6-CD6C77445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89FC0-4FCB-440A-FEBC-FFE5FE9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459D-ABAF-D43E-305F-5FAB38D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66893-4CB5-16C4-12DD-E839C53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43F10-491A-E343-A3F5-DD5A429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691A7-DD94-311D-505C-E2B5BB07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9A592-3CD7-08C9-8C83-9B1A3398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145F2-726E-2C5D-A802-E4F6FDF4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6DA53-BB92-15F9-D226-8DAEF80F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F8F9-1EFF-D685-4649-C7BE2717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BA05C-14FE-08D0-E17B-93DB39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3E59F-A151-B60C-D755-5BF05A3D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7088-1018-E5C9-1729-A12445D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58B1D-C8BC-5BA6-5A6C-EB81C85A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DE545-314F-C758-5934-E906765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43A34-B8E3-2329-6D86-909A8CAC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0F9E5-306A-FB79-963E-CD74E5F2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6F8E-F378-F3F7-E781-719FA482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0240F-5E43-90BF-2D69-451AE64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3CF14-5AAC-90CD-1571-9EF7F8CB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0217-B760-7B70-227B-3F47DCE0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F2226-2D29-798B-0C4A-3B79D625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D0A17-6F01-2350-F940-53AC1C06C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B2763-61FF-2E6C-FD78-D2FDF43A2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F0C97-C72E-E202-BE9E-F4DD838C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136435-6AAA-E8C3-78B6-24B38F7E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D963B0-2CA0-0956-6540-ADB3BFA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7AE-2012-9E85-4210-EAD2DB5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6FAD-63D0-0CA6-00D0-E70218D1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8AADB-FBB2-F8E6-88CB-ADE7C524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F1A18-B2CF-9AE1-1A77-9C9A296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207E7-8F00-1389-ECA5-EF922981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8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5FF25-9F49-1E83-1DB3-A0391085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4DB8DC-0075-9A1B-807B-E035C52F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88865-4A5B-60CA-68D0-1CCA965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D759D-2C63-9E9B-4EDF-633A78CA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16B8-013A-0E9F-49C6-93CA4DDE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9E9E6-C05D-A4E8-CB4D-E14050F7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C031E-34F1-C4C6-B181-37BF4B6D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D1DB6-7FE7-C900-B7D1-053E49A1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5BEAD-0C9A-0214-1F98-77204023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DFAD-8538-5BA9-D42F-C9638F1D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EBD15-918A-D23A-E92D-19CC66D4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43A9F-83AE-8444-473C-44F4F09C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0D497-B874-68AD-2AE8-3009CA61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3769F-D779-EE20-C740-566AF37E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BCDDE-78B0-BCC3-0AB5-03C1086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468D8-4641-2FEB-F2FA-3D84C8FB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13590-0DA9-FC5E-BD24-7590878E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830DA-8446-AFF0-1517-78AB81EC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15E38-D952-B7C5-F070-7A4C59289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E5E7E-C78D-117B-29DF-0FA20951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698" name="Picture 2" descr="7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2024-03-10T21:01:05Z</dcterms:created>
  <dcterms:modified xsi:type="dcterms:W3CDTF">2024-03-10T21:01:06Z</dcterms:modified>
</cp:coreProperties>
</file>