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4E697-3282-F117-3C55-AFC4F075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3A0EE0-3150-3284-7D8B-DCC35C0C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78C27-1DBC-B26B-3B99-099CC0DA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09BF4-CA08-7765-287A-256E78A4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9D164-0D80-7A13-74CC-E28356E2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7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9CE56-E1F7-1D8F-72A1-87AC3361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43CAE-0C3F-4AC3-A367-018247AE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9ED16-76D7-67E2-8EEF-5D760A6E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45659-BEDB-834F-5090-3D237F64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CDBAC-99C6-87CF-83C9-5AFCC63C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DE4D4D-2C15-E06E-85F0-9326AC10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BB82D-C426-DFF6-B3D9-3E9A8C315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53CAC-1958-1F1C-6C54-EED2F314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B779E-547B-E716-99C4-3A225610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83EAA-53C3-BF1A-3FEC-FBF1D463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CACE-6593-2D0F-5847-5BAD82CA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CCAE2-77D9-F4F7-AE23-6DA1D278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8FB75-63B5-361A-60D7-D30688F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28688-DC30-3A35-E6E6-6B2681EC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009A0-A76C-3179-1906-5450C21A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9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8DFE-CC10-E5E1-FC94-D7DA6226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919BB-346E-AA7F-2BB2-D86EC026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9D023-1A3A-5718-61ED-A690D189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D0A7A-E424-B7C6-249E-14052165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E4598-3FF1-991F-7069-F9F40D62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8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EA70F-E573-F088-F755-A70196B8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71A9E-3EA3-ADC5-B609-B92E805DB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D5AB8-A7B3-2522-8D45-D26F98B3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CECE0-082B-DB1A-A3AC-A79BE06E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4AF28-800D-81AA-0817-9B069E90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93C96-A442-61C8-E422-BD660CD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BAE0-24AF-89C2-FA1A-70D138F4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C7226-9C64-E536-C113-5A1FC9DB9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EDD68-37DC-EBE5-24FD-E0C001D1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F9613C-0424-ADB1-67B7-BC72B4FA0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E81CA-2101-4858-6445-9603D6B36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BE7907-4EA6-276E-AFCB-190F3733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DF51CA-B398-A9DC-CC35-E9B24628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2AB60A-0E70-E32D-C94B-0FD42B98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C4AA4-DE13-954D-038D-D65B7B89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E266A9-9C37-8315-3F94-E744951A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45128-BAD3-FE5F-AC2E-7393285C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FAEE0C-B811-5360-5B4B-EC59B635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1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605B3-2FFF-C7AF-D51F-ABE5C482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DE5B43-70EE-D7D4-1860-3BC7CDF7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AE280-398B-7354-F199-1552839D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4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FF027-927A-4D05-AB18-11B07B04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5A245-F782-EE80-C777-678E0CD9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45C29-EDCB-0501-1354-11531120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5E072-DCD5-B481-335A-2E5642F2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5D661-2A55-EB30-BBA5-89F4C58F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1A0420-7A63-B0F2-B5FD-DF4E4949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2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D074-D5BA-303D-B574-AF7DCA5E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79F7E0-8DCD-8516-FCF7-DBE4085C4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01779-CE76-0AB0-4A76-831DAD2C6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94789-7E79-1091-2D52-A42AC028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8BF8D-31F3-3951-6BB4-8A6F1EAE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3D449-9A68-546C-7695-2D1E59B8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D32C74-FFB7-08C1-4676-893A50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78BAD-13CA-EB19-99F7-9F9D553D2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E5914-FDD7-73B3-5A5A-1CCB9A058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0B31-5160-4582-B4D1-BBCC768F8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25F37-DE57-E110-1F74-63EBC4A8D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FA78C-CC47-1E86-1466-47061B01B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31A9-EAC6-473A-B040-E60322B4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22" name="Picture 2" descr="7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2024-03-10T21:01:10Z</dcterms:created>
  <dcterms:modified xsi:type="dcterms:W3CDTF">2024-03-10T21:01:10Z</dcterms:modified>
</cp:coreProperties>
</file>