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FE1ED-041D-42EA-ECBD-EDE3D83AF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3B46BA-AA5C-E757-F17B-993249EF0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0312E-DB7B-563A-4111-EC714040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B307-13EB-4332-B702-24B4FFBA0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C7DE4C-1D53-ED0E-2080-0932D2A70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38624-502B-7023-2AEA-EA65173E3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9CE9-6554-44B1-BB83-294730CD5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24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664A1-E40F-02EB-7854-64E43BB8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BFF3D6-3E23-25D0-AD4D-C3B03CCD0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15871-66A1-368E-EA67-5F251998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B307-13EB-4332-B702-24B4FFBA0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5C526F-F6E7-3E40-E2BE-F70B142C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53C8D6-4CF7-7963-7950-BB618C7D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9CE9-6554-44B1-BB83-294730CD5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36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10CB44-3E7A-8B7F-A87D-82771D7B7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C38492-DB14-ABFA-BF86-12D978C60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621885-5EFB-1F8B-C841-3573CD21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B307-13EB-4332-B702-24B4FFBA0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93BDB7-370E-08F7-6B81-C7DEC5E7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3F22B-6640-18F5-22A5-5FC0475F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9CE9-6554-44B1-BB83-294730CD5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00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F3EBB-91EE-8BF2-3970-008D8919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DD31FE-7836-470B-E981-AA00A194E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46F836-3089-EDC5-320F-8571134A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B307-13EB-4332-B702-24B4FFBA0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682CA3-2599-1F82-B54E-0A7ABFF7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5CC9A-F164-8E61-EECF-1DF8B9B8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9CE9-6554-44B1-BB83-294730CD5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97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80CFA-4F74-F724-83DC-40A0B8A0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BA611B-D772-2252-2AEB-E8D5657AE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0767F-01F7-04EC-327A-84D08A7A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B307-13EB-4332-B702-24B4FFBA0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04C5C9-72C1-6879-79E8-6654027F4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25CCED-1577-659F-17FD-ECFC0B8C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9CE9-6554-44B1-BB83-294730CD5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7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1FA61-BC20-9B1E-E049-35CA12D9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ED52C4-53A4-38AE-3AF8-B4C249B8E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1EC4FC-DFF8-DE2C-2AD7-EB2F9F90A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99C503-981A-E04A-4339-4E6589BB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B307-13EB-4332-B702-24B4FFBA0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AEA7E5-D509-4912-0774-6F9F1650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7CA317-F0D3-9A41-8D75-C134174A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9CE9-6554-44B1-BB83-294730CD5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0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A545B-2785-C0A0-E8D5-C5FF35F88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3F3E4C-2A29-FB9F-E4BE-7B5236F78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F2140E-8EB5-81D1-C0AE-93D9F923F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449745-7051-C880-4BE4-39C822A01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A6BC44-0F5D-9408-EE9A-8C6CACCF1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D0E4B4-2DD4-8247-47DB-04D8C1B3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B307-13EB-4332-B702-24B4FFBA0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7816C9-4A70-37CF-39EE-8566944C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3C0A20-B261-E11C-CE49-E6A80D55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9CE9-6554-44B1-BB83-294730CD5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30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F1F7B-8ADD-5DB6-2416-7D660F3E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CB06E7-A2DB-D922-3253-EDEF9038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B307-13EB-4332-B702-24B4FFBA0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A6702D-5949-472D-2E2F-B5199CD88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7C4DB9-97D1-CACC-FEFC-F4729022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9CE9-6554-44B1-BB83-294730CD5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8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ED2EAC-4277-7D05-096B-9D332436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B307-13EB-4332-B702-24B4FFBA0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C01CBC-F44F-FFD9-9516-8CCB6EA05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28E676-36CD-F6F0-880D-0A30E02B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9CE9-6554-44B1-BB83-294730CD5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805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CF955-8780-A7A6-E4E7-99176D85D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2FDDB-EDD6-EAF6-A790-1A2043A30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A4FBC7-3EBB-71E8-0126-C3DA35FD4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30583E-75AE-911D-7F30-DCC2C2F4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B307-13EB-4332-B702-24B4FFBA0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2F0DF1-CFB7-453A-7D54-40E36843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A82328-DF23-E6AB-0E93-7CFE1314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9CE9-6554-44B1-BB83-294730CD5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02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E1E52-785C-085C-0C91-CE418A64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1B7CAD-0375-CFF1-8390-FB2E80C7B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CCAC2F-38A5-C9CF-526D-08F20F184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CE6B2C-4597-A666-87CA-E0323F80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B307-13EB-4332-B702-24B4FFBA0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C61124-4E73-A5FE-0C35-D81EE1416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8025EA-FB91-BC8C-C509-5ABB370E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9CE9-6554-44B1-BB83-294730CD5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28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3E1448-AFBB-92B5-7FF4-DE13DA1A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A349BC-F04D-5931-33EE-9D4FFA5B1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90F5A8-045C-81DA-AB11-920F1D34B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2B307-13EB-4332-B702-24B4FFBA0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1E5820-3A71-64E5-405C-F9F5169B5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AE714-7FB2-5A85-13C4-C474ACDF1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E9CE9-6554-44B1-BB83-294730CD5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27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9746" name="Picture 2" descr="7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2024-03-10T21:01:14Z</dcterms:created>
  <dcterms:modified xsi:type="dcterms:W3CDTF">2024-03-10T21:01:14Z</dcterms:modified>
</cp:coreProperties>
</file>