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4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EE99B-5C76-BF6A-87C5-350DDC48D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624719-5CEC-20E2-61EA-3BEDBB83E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A3E6A-F5F7-9036-919E-B64B01757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48C1-3ED7-4FAB-A79F-0CBA044FCA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2F0D5A-DA3F-EA18-566F-9A4B33634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4A2004-6B28-65ED-F2C5-50133D1AF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3027-FF8A-4A32-90FE-A6397BFEFA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361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CFE712-E314-A513-9B34-CFE8654B6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253981-A0E3-3C2C-CB0E-89DB728A6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68586D-8E7E-D560-2793-66B0FE8D0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48C1-3ED7-4FAB-A79F-0CBA044FCA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BC4963-18F5-BD42-6B12-462201869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89DB12-583F-494A-080E-822B6E9BB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3027-FF8A-4A32-90FE-A6397BFEFA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262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D6E8668-ACE0-EE50-55C4-69AE4EA394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56880D-B2D7-CF78-F4C6-782F20698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565B7B-73DA-E91B-9964-E22E20717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48C1-3ED7-4FAB-A79F-0CBA044FCA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B1FBCE-315C-5EC3-948D-C52DC7207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A210E6-975E-5872-7E9D-2890628CE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3027-FF8A-4A32-90FE-A6397BFEFA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415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7B425-6B95-9E6A-793C-13F3E8D64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3BC9FD-3932-09BF-9332-B9D558FBF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096AB0-CE01-BA18-9DAD-8950BACE4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48C1-3ED7-4FAB-A79F-0CBA044FCA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A7FA01-F2DF-FD51-640C-B8A9B8263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362A0A-DF58-36F3-A352-855D35073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3027-FF8A-4A32-90FE-A6397BFEFA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354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706F9-A042-AAA4-CAD0-CCB6B8AB1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080184-7364-E5F0-C088-0AF63A329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1DB814-4BC6-5758-A903-549BF03DA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48C1-3ED7-4FAB-A79F-0CBA044FCA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45AFF5-FEB6-8389-32BD-5BBB6CDE9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12BAE8-F61D-3ACA-935B-651375796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3027-FF8A-4A32-90FE-A6397BFEFA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871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0F1D21-DE04-B96E-F1B8-B584D03A2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586D76-06F4-6FEE-3D2D-F48D93312B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CB5C21-8814-D01C-4DB9-0290923B9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5F2A3B-8C88-21D6-26FC-818535977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48C1-3ED7-4FAB-A79F-0CBA044FCA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86C1C0-3A15-47B8-B112-2D4F6575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997B55-26C2-A772-5A4A-A65E3A41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3027-FF8A-4A32-90FE-A6397BFEFA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097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9F7D9-A8A6-84E4-FEEE-4D85A41D9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7CF4F2-F7F1-2755-AC5C-72D19DA5F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90BB87-EE37-79C8-F4C4-668917C77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9BED421-40EC-2B4D-43FF-856BEBB4ED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0826DC-9156-8FDB-A595-877F0614F4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D0A1BE4-7B07-F3B6-3CD1-8E4267DA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48C1-3ED7-4FAB-A79F-0CBA044FCA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36607DD-4F2A-569A-3E30-281E1C09D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9ACA552-DD46-9399-2375-BAF7EA412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3027-FF8A-4A32-90FE-A6397BFEFA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39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7E975D-18FD-68BC-069D-02C169997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232338-E86F-360C-11F5-5C1CEAE5F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48C1-3ED7-4FAB-A79F-0CBA044FCA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5A3994-CB97-EFE1-93C6-EB3A19C3F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D4A990-1594-8A79-0F94-5423B4EB7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3027-FF8A-4A32-90FE-A6397BFEFA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793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898954-304C-F7C3-AF19-1B16772E9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48C1-3ED7-4FAB-A79F-0CBA044FCA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AF0499-0E41-76F6-66AC-D2B46E498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C740F3-91D1-927C-F03E-11C58F24A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3027-FF8A-4A32-90FE-A6397BFEFA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98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B4B90C-C32D-6DBA-45C9-5DD168D01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96D8E4-6489-9A34-B3E6-1440205D8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10C9B0-DC76-4F56-A15E-23C16E346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5BE9CE-3B28-E243-D0B5-90EE9EDFA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48C1-3ED7-4FAB-A79F-0CBA044FCA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588F24-1708-8306-37FE-5849334DB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32BD14-0968-8CD8-9821-D65FC7FF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3027-FF8A-4A32-90FE-A6397BFEFA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926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5DB31-A295-9C84-4BC1-DE871756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351340-4E4D-FB7A-8DA1-4779D55D8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696C23-3854-F3B4-24BB-F00AB1450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B870ED-A515-1DE2-5262-E508DA49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48C1-3ED7-4FAB-A79F-0CBA044FCA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F40A6F-5FB0-E9DF-E444-93F249E93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C309FE-3A51-E1A6-B0C4-22BED96C2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3027-FF8A-4A32-90FE-A6397BFEFA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88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61ECFA3-50C7-EC43-17F7-B4BB15865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5BE5BC-F1C4-418A-00B2-CBCF85DA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8E1A4E-1D14-260C-5B72-411A130935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D48C1-3ED7-4FAB-A79F-0CBA044FCA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C11306-183C-3479-877E-809C77DE1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6082EC-17F0-4C73-9FDF-4ABCD5CC1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3027-FF8A-4A32-90FE-A6397BFEFA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455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0770" name="Picture 2" descr="7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2024-03-10T21:01:19Z</dcterms:created>
  <dcterms:modified xsi:type="dcterms:W3CDTF">2024-03-10T21:01:19Z</dcterms:modified>
</cp:coreProperties>
</file>