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3B28-AE95-CAF5-2E86-E88FB772D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A1F31-0789-5734-ABB0-9098E667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43C-54FD-8D37-457D-FE212CA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53945-E622-9E7B-8371-4012FE56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C6FC3-A7D6-FD53-D4FD-B3D34C7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CC91-145E-7C3C-A4B6-ED99696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79BD0-AB3D-4DBD-79EC-3C4903FC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D4CC-8320-FA99-44DD-B87DD7C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4379E-C114-7699-F675-261A18A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5CF2-0C7F-ED0D-9F47-F501BF52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FEF64-6E50-8340-AE9F-9B05BB6E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A42BA-08ED-3275-AF2C-E2496AF6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027E4-48EF-7039-CDC8-8C0C9C9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612C6-DE87-CE3E-C240-5B8DBE37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6DCB-5245-0B82-45CC-B000556D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303D-4FBE-597C-FCC6-F7B8309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9DDD5-2C31-F56F-FE24-223B1CA4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697BD-03F3-C4B7-B1AD-0B1ECE19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B5509-52DA-87DD-508C-4A328413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9D770-74C8-CFCE-60C1-3E28C0CC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B8A4-9BEF-F17B-7419-0DA4C10C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DCC53-2149-D6E2-A454-9AB302A0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F6417-7B69-2CC3-30E7-D9A7C25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69107-B188-AC3E-5683-DBC3069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F668A-2076-DC04-F05D-EC871E71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2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E47B-0A38-1983-B26E-09FE75B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A90AC-28FA-393C-66D9-F0FC05423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38664-CC7A-9B69-19DF-CC28527A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771B7-FFC1-FB80-92E1-994F7431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964D1-8E2A-8DD3-BE8A-748180F8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C7F90-8411-A2FF-0EB9-BAB54D29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8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893B9-7156-9076-5528-C8A8B49F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51BF-92FD-8256-3F55-6DADF26B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4E3A9-E804-75FC-FC9B-CF9585F7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CEC1-F882-C12C-0321-48CE5CB31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D721A-F47F-645B-9CC4-81FDB114C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76DFFF-E1A1-DEF1-A2DB-09B3A05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7451C8-24D8-C191-F98A-826B5E3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49ED4-FC7F-E61F-491C-A292012E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3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5809-B170-97A3-B73F-4E5E7218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5064C-CF9B-E751-32C9-FF20197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6AA15-34C5-31A0-22C4-C80929E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CFF37-0223-386A-9942-26CC0A6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8070F-6767-8428-32CF-3EB33F94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7C9DFF-3842-F3F4-D1A8-FE794C0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27B8E-FB08-F1AD-7506-F5B1107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4FFD-B878-2C84-3CCE-D104B048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EBF10-819F-A78F-6DDA-CBC77D1F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6B761-EFA8-0383-7136-24AB6B35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A735D-C916-63AA-6A4A-BB89101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4C5AC-4269-AEEE-FA25-21047DC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60DFB-A9CB-4926-6749-851353C7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8E9A4-A4B7-3C98-0888-1589A624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9E5E0-9FEE-0FEB-6BE4-13664CC9B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9831A-7F9F-C9E5-5C15-8CA80FBF8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F17E7-3AD1-7872-9785-5EC0BA7D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44823-B452-8621-213E-F3E030BA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4ED14-5C55-82EC-F374-AFDC987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5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01744-4275-EC8C-C14D-66D09C8A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003EE-9505-E6CD-0FCF-59B83672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91DDA-02BB-722A-54F7-2E822D79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81CB8-8489-A00C-A379-6539FAB8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CE111-884F-39B4-0AEE-A6E48D7E4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794" name="Picture 2" descr="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2024-03-10T21:01:23Z</dcterms:created>
  <dcterms:modified xsi:type="dcterms:W3CDTF">2024-03-10T21:01:23Z</dcterms:modified>
</cp:coreProperties>
</file>