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4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BDC3F-F4DF-455C-FA4B-D8D00DDDD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23D333-6BAE-99B0-1450-AAB1D7EB0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309F41-E373-ACCB-142F-DA9A0B8E8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0A641-5FB8-4737-99B6-F289368CBB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B7225-A039-6752-EEC2-A63AE0CCC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1DBF8E-F0F0-1B3F-06A2-0E92FBD7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FCD-EB16-43B4-97B0-95E8552043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0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4ED1C-24B8-DBC1-DF95-CF6FA7FF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838E75-F673-CC27-35C7-BC6991186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4E7578-1543-042E-F70C-643A4489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0A641-5FB8-4737-99B6-F289368CBB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B41AD3-F272-8AE9-318C-4751D968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38F348-65DC-EDD3-4DF3-9D14BF6D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FCD-EB16-43B4-97B0-95E8552043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04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49C31F-0886-F949-04D5-7544ED454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B09685-28D1-18E7-499C-8CDCB52E4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9ED98F-8D00-DD06-CA84-DE223629A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0A641-5FB8-4737-99B6-F289368CBB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21F766-EE8A-551A-DF32-1BFC4CBC2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93930-DD6E-7B8C-4633-B1FF4A54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FCD-EB16-43B4-97B0-95E8552043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9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3D18E-0952-9DE4-881A-F89D6AEF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7BB4C-9A61-3942-A9E0-48F04E647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CC18C0-F787-B57E-0299-8FFFE678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0A641-5FB8-4737-99B6-F289368CBB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F10AFA-E75F-94AB-14A3-AB005AD7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BF7DCE-6952-41B3-6A11-7E6EA012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FCD-EB16-43B4-97B0-95E8552043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65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AAD5B-18C7-AC80-0329-FC3601C8A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0ECA72-0F98-8E65-BA65-17D3DB586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C8C776-FA87-9C84-49E7-99C7DC32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0A641-5FB8-4737-99B6-F289368CBB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04246D-2BF2-8F42-438F-0D29758F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BBDA68-47F4-AD9C-5B30-357118CD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FCD-EB16-43B4-97B0-95E8552043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2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6D36F-B8BD-FD44-564E-EB2304D0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EC2432-D9C3-D495-F757-FC1330DB3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22369A-B80D-802B-AA4C-C712AA784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0ED695-D7FE-21D0-5A92-F36046E6B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0A641-5FB8-4737-99B6-F289368CBB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B79A1A-39D8-C977-4051-4744F07FC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606B62-83EC-2440-42CA-C7891DC4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FCD-EB16-43B4-97B0-95E8552043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50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7C76F-C8FB-3913-7D4F-1C2F7BD72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2EF868-3A2A-747B-22B4-44C8F390D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94D7A0-D894-9962-55D8-C4C38BF9C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837662-0D16-3571-A95F-C66D0BC7E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57D033-418C-5225-6BD6-838B0D35E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3ED4FF-E976-72FD-7869-8B7890FF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0A641-5FB8-4737-99B6-F289368CBB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427199-E1C9-DD28-CBD6-419682F2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C817D8-3147-6EBB-79A0-403E7B73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FCD-EB16-43B4-97B0-95E8552043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56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11DD8-4A28-29C9-B323-B9CD0158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FE2540-863B-D50D-9940-5E2F1CC7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0A641-5FB8-4737-99B6-F289368CBB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030E5D-8EEF-0889-5AB3-560CE8DA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AD2D79-221F-8548-5586-BF3359C7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FCD-EB16-43B4-97B0-95E8552043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09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1A7F9A-6283-48B3-4EAD-7DFC22AC7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0A641-5FB8-4737-99B6-F289368CBB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9C0F0B-FEFA-2FF9-D4E7-804B8167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57D94A-6815-E07C-4DDF-AABBAC84B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FCD-EB16-43B4-97B0-95E8552043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43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D8877-89B7-01C6-BD43-272B8F225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F8409-77A1-EAE0-77E2-7AD26670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8DC8CB-EF29-9419-0B56-384490980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C205AB-FE64-91C2-DB33-60175D8A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0A641-5FB8-4737-99B6-F289368CBB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3AA305-1FFE-83BB-795A-4211097A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E5F920-3C22-D5F6-B631-CDC4CCBE6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FCD-EB16-43B4-97B0-95E8552043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01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E646A-C6B8-49A2-3EFC-90A3A6DB4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E3CA58-9968-1230-0A2D-91927731E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189E3E-73D8-2183-B514-F6069CAF3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7825AA-000B-A27E-152B-64A962F4E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0A641-5FB8-4737-99B6-F289368CBB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58A79E-7CB4-BB5F-DA94-C46E94898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CDEFA1-1BE4-293E-084E-C46D6551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FCD-EB16-43B4-97B0-95E8552043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79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E4ED7E-0529-B272-64C8-55E4C306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B04943-09EC-1B04-4EA7-E998A70AF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E97817-E98B-26BD-7A15-D9A917790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0A641-5FB8-4737-99B6-F289368CBB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ED6E5D-C588-D17A-9B18-92EDBD00B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5A97C0-0EAF-B1BC-0E17-D9352C7EF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83FCD-EB16-43B4-97B0-95E8552043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51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2818" name="Picture 2" descr="7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2024-03-10T21:01:27Z</dcterms:created>
  <dcterms:modified xsi:type="dcterms:W3CDTF">2024-03-10T21:01:27Z</dcterms:modified>
</cp:coreProperties>
</file>