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A376B-4A59-8119-E901-0780D35D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111B6-1793-A9B1-BF20-E34F8643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E37D0-CAD6-14E4-E8FB-E3DDCD74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7AE8D-0F6F-2703-00A7-A2E13017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BB4B6-F2D5-0EBD-BC63-1EF195E0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5AB2F-8C49-CF7E-E85C-0EA6518B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07C91-92B0-DED6-4C5E-1137F0F04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FA1BD-A874-9896-8ECD-605553B5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400FA-C5FB-6447-DC3C-EFEEE8D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0F639-E2F8-FDA6-2F2E-5966A41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7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3AB-C9D4-B419-38FC-B60AD1DC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90F08-AAFC-8F0C-10A5-74A2E307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488EA-A1F3-9832-6A45-432C03B3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293C1-BB74-DA0E-0AEE-FB9BEF59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A3294-07DC-2533-3DF2-9AD5A263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1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4C15-BE1A-A939-5CF2-667E1720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63B15-DF15-48D6-0B6F-603098A7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B9D4F-4AEF-F88C-EF02-2D888D76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37604-E2B2-46CD-AB71-31F707C5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49CF-41FB-5D18-D855-9937FA89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44C1-F4A8-A23D-0A9C-92006656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37B42-C19A-D9C6-5176-F6508C7F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98FDE-E3FD-59F3-C58E-A0513784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29C67-F3DD-6391-03A6-1922323D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52528-CB38-2844-3423-75A318DF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5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E6A0-F33D-2725-684B-788B5FD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E1A7B-AFC6-3977-B316-7711B63F9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7472C-C04D-03AA-8335-394D438B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357F3-4D30-71E6-41DA-A18F03E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76343-0027-DB0C-D367-DFB56193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3347E-F0F4-ED73-E92C-8DD3CC4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1763E-6738-FC89-6AE2-ED1D2C43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8476A-738A-335E-E0E6-1FF20065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529BC-ADC4-B56D-5B3D-C91DF60E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949785-FB71-FB92-B692-1EE7304F7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E2FF0-FA71-3475-4C16-B73856134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62C14-64D6-A301-EBFB-CDBAF835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3064F1-1913-DFBD-CFF4-C1649B5A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C1594-01A2-CCB5-52ED-CC886C4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2F5C4-AFE9-6826-CB96-EB5C05FE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2C967-4B6C-A6CF-ECBB-68BD520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8696D-38D8-ED22-F4DE-BD329312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0AE36-7D3D-7979-3308-C50664A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D69B3-79F2-F07F-7FD6-D7DD35F1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84FBDA-DCD7-EBAD-A420-19D65771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1D281-2ABD-AB43-A6E0-25E9B3D8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7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10C3B-12A1-8146-0F7C-C6FDB1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8A715-7D50-0C6A-64E5-D9C87005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E4158-278F-F866-FE27-86734C4B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5B5C4-B885-E41D-868A-BC4E3FF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C5518-0D11-320A-BA8E-19D7E85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17F0F-9242-530E-655F-A6320F71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1A8F6-CA20-6DE2-AF00-D427448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29625-5E14-36DF-D128-C4F9A7199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5B17F-38B0-2EFD-CA60-724C01DF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D56AB-3E78-FC50-5B37-0B05FE95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3A4E4-A926-5281-583C-41D0E704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AFB1A-3431-A889-E9F5-989EC3E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9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4BF52D-D5FE-5A8B-6519-425882F8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0BA5D-A4E5-5DB7-79C3-D4655639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EA23-7DC0-893D-AC89-35A49606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428CE-62C8-CC55-6877-3B1918E3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F1A92-B0D6-2EDB-DCDE-652A72EF5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7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842" name="Picture 2" descr="7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4867" name="Picture 3" descr="7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2024-03-10T21:01:31Z</dcterms:created>
  <dcterms:modified xsi:type="dcterms:W3CDTF">2024-03-10T21:01:31Z</dcterms:modified>
</cp:coreProperties>
</file>