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5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56F9D-5CA2-DA91-17D1-DF2A98200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D7BB38-F4F5-31A5-53C1-6A4604913D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0CFD6B-898B-CDDD-CFEB-BAED1C309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BA3-1DD4-4914-B79A-2A256B2D12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E149BE-93CC-AB9B-CD8E-6187BC479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1CB8A1-C576-BD9C-6CAA-B27B45174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C33BE-439E-4DE9-999D-744D9B4C5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113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51ED0-479F-7263-F9C3-30EBE8C97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C00915-5FB0-4A95-6C51-BA5293FF7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6632CF-0E9C-394A-A6CD-367A7CA04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BA3-1DD4-4914-B79A-2A256B2D12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1C5B66-E401-3BAF-F35A-B62B40BE6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E47C1B-B0F5-4DCD-2073-3AB774F00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C33BE-439E-4DE9-999D-744D9B4C5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738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3AEBE8-6832-A6CC-F397-A743634F1D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A70F1C-895B-DFB4-37A1-6FA5E40B7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1F8CAD-33F2-8FBC-6B80-89CE6F1F1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BA3-1DD4-4914-B79A-2A256B2D12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A086F0-15D4-8405-31AE-EA6D4692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46B233-DCA6-364A-C5D5-C0DE0C10F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C33BE-439E-4DE9-999D-744D9B4C5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550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D0F0B3-7065-E5D1-4E56-29FB1C9A7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2788F1-5A53-AFAB-362D-4C0462C78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977109-6604-ADAE-DC58-602679D65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BA3-1DD4-4914-B79A-2A256B2D12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018FEA-5594-0156-E92A-0C74C7EA1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FCD4BD-6E14-5961-4673-AE70670CC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C33BE-439E-4DE9-999D-744D9B4C5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29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57FF2-AD91-95EF-CE4F-008F6C0A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66C3AA-5DF3-E397-FB15-797A4B434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45A800-0235-9046-1304-61E792246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BA3-1DD4-4914-B79A-2A256B2D12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B22F03-4AA2-4146-D23D-9A40220F6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64A445-8A0F-B4DB-CCF8-D299A5E2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C33BE-439E-4DE9-999D-744D9B4C5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06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CD76C-2DDF-8EC0-E602-411FD3FA1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62EFAF-17CF-125B-F5D8-0218356DCD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1C1132-47C0-8D8A-0735-B2ABFA52D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CBDD1B-8710-A7AA-43FB-AB1C4D285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BA3-1DD4-4914-B79A-2A256B2D12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D3F06A-95C2-0D0C-9122-2E18A048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A06C6C-2CD6-C3F2-B140-7834C1FBB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C33BE-439E-4DE9-999D-744D9B4C5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56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23CD3-223A-D95D-DD74-A340E9F65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7B18A0-9919-349D-E316-26CD40F8E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3C7C17-F313-1758-97DD-175FF5D68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77C2059-FF2B-FA5D-8A9D-9D331F1A8B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80C5CC-21FB-5002-B646-150E992F2B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9DB3BE5-8C52-F825-2001-8E61D56B0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BA3-1DD4-4914-B79A-2A256B2D12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440309-4816-0031-9103-FFD31A1AA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385D708-DF81-6F3E-FA86-8C28F2A7C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C33BE-439E-4DE9-999D-744D9B4C5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185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DFE9C-A0F1-F91F-0B3A-819454D3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9A5975-E332-F958-BEBA-778E87670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BA3-1DD4-4914-B79A-2A256B2D12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E07790-3E48-6369-B2CD-8434CBBEF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CB66DA-46CD-B90B-6491-F2422116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C33BE-439E-4DE9-999D-744D9B4C5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75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E49B39-9487-EA1E-5EE1-40F1E4337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BA3-1DD4-4914-B79A-2A256B2D12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618DE8-6870-273F-605E-5B995A7D6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F16338-DFB5-3A87-39A5-167698C7A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C33BE-439E-4DE9-999D-744D9B4C5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293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4445C-4EF4-0BE4-BC02-178921FCF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9A5426-5C7A-57C3-8591-05A7801BF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887115-FEA3-DD25-41CC-0739BF42C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F39465-8245-4E8F-C0FE-D01545617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BA3-1DD4-4914-B79A-2A256B2D12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EDA5EB-C18B-F060-1630-542BCFEE0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B909F1-9B91-F9E8-433E-841F0AD8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C33BE-439E-4DE9-999D-744D9B4C5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95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EA657-3EBD-C132-1D41-5C06E85A0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E4F55A-B7B0-D1A4-0577-C7CEC49658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56C472-EE14-EB49-5D0D-82B80F62D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942604-F0B8-0204-7A93-27A9D9038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BA3-1DD4-4914-B79A-2A256B2D12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0C0BB8-C8C4-6F92-AC0A-88B753AF2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5C2A1E-73DB-A71D-5649-B9346EE69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C33BE-439E-4DE9-999D-744D9B4C5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75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883F98F-A532-E621-24C1-490F7839A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090580-6F0A-41F7-2DAC-A1442EFDD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364BE1-C854-0EC3-63A0-EBD34B6591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97BA3-1DD4-4914-B79A-2A256B2D12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94E274-EFC4-D36E-2931-E9846F2FB4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F8805F-AB68-E8CF-51BD-B892B83CA0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C33BE-439E-4DE9-999D-744D9B4C5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91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4866" name="Picture 2" descr="7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2024-03-10T21:01:35Z</dcterms:created>
  <dcterms:modified xsi:type="dcterms:W3CDTF">2024-03-10T21:01:35Z</dcterms:modified>
</cp:coreProperties>
</file>