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540C9-AAA7-D4DB-2342-FB8B3C6E6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316B08-6CE5-4420-56B1-99F210EF9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AAE52-0AE4-2F1F-7915-14CFD1C6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086F8-921F-FE34-1643-D5B4E290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2B487-612E-D527-A4B4-95443083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2210-3A4A-0D57-FF27-4E2FE5A9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960E1-66FD-E911-9A31-32FE58FD8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34295-5CE9-2EAE-8797-1D4ED076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85D6C-4454-42C9-19D1-2832DEB5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1F9C6-4C9B-BC25-0A94-64D6A8B9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9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36B23E-33F3-A012-81FD-219D868FC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6051D8-2361-76AB-2E66-7A9A7F0B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9BA7D-124B-6D36-9AE4-4FE5C7EC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43887-F29C-80F0-FBEF-D612299F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5925-DFDB-365B-247B-7BFAD67A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7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0ACE4-0778-A195-4E46-130EC130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E3B00-B917-2E06-7232-632CFD0F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D6E05-C7AE-5774-3F60-9DA9304A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4878C-4FBC-2B3B-8C3A-B6C6A891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EDFDE-72C2-B953-A618-19E77904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3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211D1-1FEB-1C54-FD9A-54CE4019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94249-5E97-EC2D-441D-E3B2D9ED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9C194-90D1-A032-AA1C-22A11CA2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CCC6-EE88-AA5A-9A49-DBC40452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9114D-FA30-4FEE-734F-1354AB3C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9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FDEDE-C646-60A2-2F8A-6A253378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70FA0-FA5A-CECF-0777-74B7B63B6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4DDEC4-3760-EA16-2E9F-08B962815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7B3E7-D254-92EE-CEF1-F869487F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003E47-9AE2-4E45-8EAF-8BDD2869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CD2E-A34F-64AD-CDD3-3263E279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5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0461-25C0-81F7-7967-B60D2F14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ACD19-CED9-8452-47D1-5FB40BA5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E0BC-27DD-2367-2FA6-A01FF884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0DA78B-345A-12C4-DC4D-FBB14BBD3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BDA47-5C2A-E160-72F9-63853091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5F68C-8DBC-6FCC-6CA0-1248128F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04D864-2323-7ED2-E9D7-8F1E59CE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9A101-15D1-AFB6-1921-C9015B99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E5D0-D009-E815-6CB5-76049740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26191D-5989-895A-A671-92A48FB6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830B4-6026-D2AA-0E92-2994D74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50794-881F-943D-6E0A-7819900A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8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59C350-710B-852C-D136-2517B953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BDB0F3-15FB-F530-6901-76568466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6E47A9-06A6-6C6D-8626-81C346A6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73D24-D9EC-A338-CD41-604104DC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1ED36-CA8A-FDBA-F75B-0A089752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3BCC61-DE93-B098-23E6-B3D596B6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7D6C7-DEDD-0291-846E-B16568A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386E7-2541-846F-07A2-CD9E89D2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3190F-B5D1-98F3-2EC6-498C80F4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D2574-BDB2-D6CE-402E-64C358D2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C91202-9785-E02F-EBB0-346922242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E3ACD-727E-2887-B8ED-72EF894C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8D9AE-01AF-EF70-75BE-374CBB56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2CCAA-CAFE-BAB1-0CAC-5A06BBC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74146-9683-058D-1CA0-CB46006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D48626-A11C-DEC4-B8C8-600730AF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462A8-F44C-0CEE-0611-639D513D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BE93A-AE2D-2358-926F-03B187AD1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9C0F-DD95-42B5-B15E-1DD28A24F1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C66D2-DC81-F86B-88FA-4C69C60CC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3A7F3-A76C-7295-4E45-3A697912F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0F12-C325-49FA-A839-E084ABC0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7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890" name="Picture 2" descr="7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2024-03-10T21:01:39Z</dcterms:created>
  <dcterms:modified xsi:type="dcterms:W3CDTF">2024-03-10T21:01:39Z</dcterms:modified>
</cp:coreProperties>
</file>