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FCDE7-81F7-B7EC-4DAC-661A7C6B9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7952C7-01DB-092C-D596-3AF147425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32E53-CEAD-D090-C70F-A7661F96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C2067-7D70-10FE-7BCA-87E2D734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6B42B-1EEB-2DF2-264E-BF1340B4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3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A7D01-0A52-4578-84CF-A3FDB807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49400-4DB3-C4F2-9B2C-6627B00BD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DFCF7-EFA6-8D8E-E2C0-F304FB5E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E7E03-F1E3-9E4A-BFDF-3ADF5C55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C1F17-E2A5-00A2-5ADA-C72E0F7B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EC4E58-7525-3FB0-31A6-1599BA34F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086D9-D9E7-0967-3BC3-9FD94C3A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4EF98-12AC-C787-216B-1CDF8AC0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F168B-3338-BAEC-94A7-95D7E57B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73E2-1738-C5C8-0892-EF166020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0CA2C-6F11-D41A-8C86-25226A9F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67F46-0530-2EDE-81F4-E5C5A9BB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DF8B8-0227-6807-A85C-113AC996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9EBAC-BF10-29DA-621D-6731D296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B542A-CC77-E3F7-7B00-EED82C03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95E14-220F-C829-192B-FC682CFA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3B8C5-4DDD-2EE7-0BD8-F1BB0B79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821C4-FD11-AEDF-48E1-BEA84A12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A788C-5FE5-AF1A-4CFF-D1A0AEC2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68AEF-20CD-5CBE-19A4-84DACAD3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5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1432-5325-9245-3EBC-CF71C15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EA3F6-E42E-1D42-9706-89CFF0D4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65F23-6966-C0F9-512B-B7FD07CA0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4898B-DB0D-D0A4-F923-50EE92DC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59967-97F1-6E7A-B3B6-96705AA3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8C3D4-640D-AFE9-2D60-FB05FC43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9D70F-7B3D-03CE-A96B-70ED85B9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568E2-B435-9395-C601-174612E3E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EA90D-E497-1851-B1A2-74B29595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18A701-49E8-38B2-4C7B-F607E13B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464308-B3F6-D94D-1637-09A41042E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674708-A6F8-1688-C56E-2E055A1F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BC0B8F-33B2-413A-BAC5-4C796282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BD397F-2760-E695-BDFC-A4A3601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C15C0-5507-A133-3721-ED0FD5B5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D4E24E-B325-E8D0-BDE8-EBD3B646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5F081-6020-33C8-B071-5C805802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46CCC8-F9E9-C422-C9C2-84E6888D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D48AF5-6BED-38D2-6C33-17CF9F36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CB0D9-C4FD-6A4A-5EA6-50161AC9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520CEF-95E4-DB09-934D-369771E3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2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40828-0EE4-0391-406E-4E9D5BB2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B7961-E85B-7C76-1C1E-5F427109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2CF43-F11F-AEED-2A63-C03B6E0D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3AD6A-89D9-DBFC-B1F9-099F9D63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2230F-6A1A-7A5C-A349-154B7133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6A0EC0-F65C-DDF3-0621-3DD425C9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A559-F60A-124C-ED69-52575EA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D5B23-40ED-F971-A697-053D27C1D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E0EB62-BEB7-A72D-73F1-A50C3B07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EE782-2BA1-F434-A68E-0B621DB0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456D3-7C8E-18AC-4C0C-427E1007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7A030-251F-6EED-053F-6D77D80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1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AF15C0-D4FC-EFDE-8451-92EB2F8F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DBB91-D6EB-EA49-4B57-99E9C9A8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C2852-AC20-FB0A-34A7-B7AF04927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13B4-6C79-4086-BA25-D2526B75F5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2E098-A268-5BD9-50F7-D1CD9B6FA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DFF12-D2CC-24EF-6150-86081D3E9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AFB0-3003-4207-BA93-85250630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8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938" name="Picture 2" descr="7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2024-03-10T21:01:48Z</dcterms:created>
  <dcterms:modified xsi:type="dcterms:W3CDTF">2024-03-10T21:01:48Z</dcterms:modified>
</cp:coreProperties>
</file>