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16E2-8D82-1A52-BE28-EFF889000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17F12-0751-D39D-65F2-B678870CB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242B-96CC-10DB-7EDE-18C73730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DD20E-0B5F-2C93-57E8-DFB9D7A1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4AD6A-117C-35DB-29E0-9DF59E5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3B68-5098-267A-9ACA-81D276AD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5A410-1F70-AD5B-BF2A-C6C69475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D71A-AC7E-4A58-7A9B-A189CF4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8A736-9AC0-A22B-B89D-3CC477B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72A9-6952-050D-70DF-F8976FCA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BBE8E-3E4A-9085-EF7D-42D159B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D63C0-C770-7A07-0482-90CD0942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543FB-3D50-DCCF-938B-8899AF44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564FF-4114-1DF0-5519-241A533E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07C5A-99A1-EE13-5E6D-271E4F64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0B28-EC1A-77C1-C3CF-0BBB6FD1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2F2D8-7164-D601-B0B4-5A64D11C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C475B-66F1-86DF-32FF-3574FB03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B91AA-0261-E385-AA92-6A0561FB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01C0B-0C55-08D2-B822-F7FA3824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5803-1C8B-1689-3CD6-5136DB0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B30BA-8AAD-B7C1-E573-63B94C46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34047-B617-6F00-0464-05CBAA3D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97240-B617-2E2B-DFBC-D1E0700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67D97-7FD7-4550-5B03-1F2451E2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2E13-5572-9860-8264-64E3EA2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4B06-5F07-6FC6-4F22-8FDFBD85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BB66A9-95CB-33AB-BA61-FA6E0B8A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6CC48-6056-BDB6-BDB2-8C01EDF3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47088-277C-5945-AE7B-7CE831DB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98821-33BC-0900-0D6C-367D2933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6DC5-63D0-DA5C-DFED-70509A0C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79F34-1053-38B9-BAEF-D957D8A4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8D3CB-9971-5B5D-AAD2-C47D77D5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F272C-8CCB-17FA-A14B-4231C6FD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3CC26-B20E-A219-610C-B72C5F0F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E1319-3B79-CFF8-F4C9-8C558E58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D76BFD-D960-9B17-DFB3-0369E28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5ECAA-54FB-77D8-0A38-24CC317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F757-A87D-CE19-11B4-F087CB1B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94939-06C9-DA66-EC5F-651B678F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7CA30-41F0-93A6-B495-010B00A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0FB11-4B41-3DF3-2C1C-CDB95140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B6EB8-7FC1-1E5A-63CD-3F265FEB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3944C-5596-E685-DECE-32C37E83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2C7F-68CE-194F-F4B4-AB35FD19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7767-8303-AF84-B9F3-31C9D56C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8C0BB-8AAE-75A5-AE89-3C70743B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3A1BB-C18E-0519-7D6A-61773F4C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C27AD-5C63-D531-844C-D1376CBE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FB859-4921-D252-042B-347F8C14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3119C-D304-8835-8E7E-FCD3F7CA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6EE9D-9D97-34B3-740D-B989E509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E5FA3-648E-0F9F-C110-32C914089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E6DB4-ED23-70F3-75C7-FA1D08C0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3C314-6C1C-6C0D-79AB-4D022A18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36714-5802-F0A2-578A-7DF68F6B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3127C-7B99-A6B4-8FCB-B5A19855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8E83C-5847-A199-92CE-687AC4EE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3A164-4431-A168-F9F2-F31BDD33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7C989-71E9-1960-CD53-8AADD3543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1F9AA-7982-AA6C-EBFA-BEF5E50CD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0F442-DEE6-8DB0-BE09-04147264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62" name="Picture 2" descr="7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2024-03-10T21:01:53Z</dcterms:created>
  <dcterms:modified xsi:type="dcterms:W3CDTF">2024-03-10T21:01:53Z</dcterms:modified>
</cp:coreProperties>
</file>