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11D86-9F73-6EE0-62FF-B21E68385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756D4F-A2B3-2174-D88C-CED320B01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0CB92-B1F6-CBA2-0F25-C65DAF02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71EDF-26E0-1189-575B-43A7A633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5791C-2578-4328-64F1-43486AE0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59811-33D6-ED35-FB98-0F18D9C5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F6F06-8614-6149-74BA-3321DB55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73D53-E693-154D-2067-377CF3CD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6858E-E53F-FA7A-1A98-3BCB0A6C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0A144-F264-C83E-30F1-9C3360F8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B4FAC6-01FA-BAF2-06D9-AF0B7DB73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390E4-F079-D105-94DB-B57E0F429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9C884-F895-01A7-D22B-E0FF05E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AB3F0-F0AC-2EE2-5572-DBCCBED7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DF238-93F8-2733-8547-F37B9F9E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5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6072-60DB-84C6-F633-3538CF30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96D86-929A-8443-A53A-01AD0752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E416F-319B-080E-971C-DF26C668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F8CE7-5E5A-21E6-5FA9-87457B11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FEB41-D22F-9731-1582-733243F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3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8EC7-8D46-BF74-2750-5C5CB831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D0DD2-7939-EBB6-D071-B3974A13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CB296-CFD2-1B53-6F39-03AB16D7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402FD-C59D-B8EF-AF39-DFF30ACB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22301-3F06-3274-AB8F-A4AF9C7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8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98675-7B85-1DD0-8FE3-1BCD0701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3E556-DAA8-09AC-2578-D13794EA8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934B2-9C51-2C22-DA54-B4192857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33B6C-6DE8-6869-4587-E3F5B6F6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D80A0-E5A7-5BB7-9B49-EE48756E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4A0B2-110D-0BAD-A928-26CA1653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12954-3A03-18A6-7B7F-9D3DD44A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2F65E-3A80-178C-8200-EE788784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76E9E-518D-32A0-5DD9-AD6DF4174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F258DD-F2C4-2570-AFC7-19790699E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75037F-2D87-BA45-AE07-55E97B20B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785911-F23C-833D-FE16-16516C8D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BDFA35-E786-7836-32CF-2ADB1B1E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5422AE-8719-199E-CBDD-D5E7275D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5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5A85-B66A-034B-CF49-C95DDDAC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FAF02F-0DF2-BDB4-C836-B5851826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378998-7D7F-505B-D2AA-ED89C79E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53C74-6616-114F-7D1B-0EF81011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5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AB92B-00FE-64B3-D23F-D12764B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6C1EB5-CE29-E4DA-A1ED-DE99EED0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1A4C3-8919-FD1E-C6D2-78A009D8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1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D46B-A19F-851A-C6D4-021DF87C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C0095-DAA5-66F0-8478-DED41F0B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F8E38-CCF3-6B9F-F0B7-9E30CAD8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356D7-2F53-7205-8D89-66FC3F8A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BD253-727E-5BFD-7069-0439CF01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EBAE0-CA8F-C3DD-0929-A5138091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2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A6AC2-8A2F-03AE-1BE4-12D37B7D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85F977-DDCF-ABE6-65AE-348CE77BB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14D8A2-609D-74F6-EC09-1727D1DE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E3DA5-11D5-0940-D1EB-A77A27D9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B40F3-F5E1-5C1E-F38B-4D56AECF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40C6F-A277-F8F7-8AF4-A130CE0E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2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925E02-0BD9-A6D4-A387-C79104B8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E030F-35FB-449D-14F8-A38CC63F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6B86A-D7B4-CC7F-5E7E-D114CCE3E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D972-448C-42DF-963E-D40083528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6D4F1-6D38-ABBA-A273-459556EFA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EE544-1E44-633D-D21E-37CAB8FF1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6C3B-D996-4F0A-8B62-F26A244D9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986" name="Picture 2" descr="7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1" name="Picture 3" descr="79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2024-03-10T21:01:57Z</dcterms:created>
  <dcterms:modified xsi:type="dcterms:W3CDTF">2024-03-10T21:01:57Z</dcterms:modified>
</cp:coreProperties>
</file>