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64B6-BC3A-8CDA-1311-9BB625B37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98569-8ECB-54AC-6B62-9D252A162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32260-2D62-954F-2C84-2FDD7559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7D32C-F0C7-6D9B-4709-AC6EA09D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0AABF-C16E-8AA0-AE8D-71FFCC0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4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7588C-16BD-A55F-C269-4319706D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F61DB-3FAE-3EF2-5D25-3DE012ECA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3960B-1A94-57E4-838F-F493C569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DA6A1-00ED-52ED-05BC-70800A6F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1B1A0-4A81-CA43-C3BE-30474D55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4848A6-B989-D2F2-FC9C-D897162E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1111D-6D94-C298-A7CB-449D829D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35D2B-FCA2-19D4-9D64-F9F131EB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076B6-2878-F708-7A66-F95AFAE8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CBF97-D0B1-6622-03C2-CF14867A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5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7013-1901-B8C9-2C1E-C97225C7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C8E47-6878-7129-9DFC-F1FB4DFD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7D88-F22B-3B19-8886-479B04F1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C2B9B-39DB-76D6-40B7-217C3E06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E9429-77A0-44F1-9602-F11CFF0B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8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89230-E7E1-FCCC-F078-C79D5339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8C244-1C10-DB24-329E-0F680972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68F75-74E1-8E9E-93C5-43C52D3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2647B-A714-6187-D15E-980464F3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73270-1B80-1DA4-6274-F7E37BF3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3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BFAF-586D-E89B-2321-29833F21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19931-18FE-F093-A804-736A3A668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1FE3F-6F27-EDDE-ABFA-5EE39819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FAA45-60DC-00BC-F7EE-B80B918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1762D-9985-CF22-858E-4165E2DB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24DB7-B39E-DA49-7E76-5DC03CA6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47E01-8903-F430-A4F7-FDE9E877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F1E4E-E372-6BE5-4423-26A238A9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4E0C2-6C93-CFB5-82B3-C731F32E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60D76-B7F9-A881-A7F5-97DA95C59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D1911-6455-F168-2E8B-5BB314FA4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55CFB3-2A3A-59C5-5E17-0B163FA2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4D3B46-5BA6-34DB-854A-2B2853BD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0ACB57-7F56-A470-BEF0-A34104DF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EE7EA-6740-5AFB-DA17-686FFD81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403F5-5C2E-2723-07FA-F7F290A2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0C33E0-43FE-5B02-BBD0-22BE9DA7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1AB02-D06A-D96E-E6AE-9AD5329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5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06531-3CD4-B085-1575-7A4E422B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888FD5-3027-A095-9B93-416E490B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FA0AA-1BB3-DBC1-EB95-333FA4B5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7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A1E88-03C6-24D7-1F01-765DCCBC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E5CD4-54C6-3E45-9D09-726ABB13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4285C-753D-2982-83CC-A42FBEB7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0C0B7-A5BD-EC02-E6E4-F9EFADFA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1F9D4-8AC1-66EF-E979-1A3138C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84B30-615A-DDD7-D57E-C63754FE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40829-C634-CB82-C534-2B345C27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316E0-DD67-4FBC-C0B4-BD2B7445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22A698-F4D6-0CA8-1156-B949C88F1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31ECB-FFDC-3F09-52A8-0365BBF3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4BB83-0B03-0F2B-0208-33BECC88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43C1C-C8D1-D530-21E6-8823EB9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535929-316F-30BD-F27E-5A737806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9F727-0D65-898C-7EBA-808583780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FBEAD-DF35-C2F6-A709-7CED53F96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B1CD0-A3E3-A3F6-E3DE-F5E8B6EDE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6BF83-D5BC-ACAD-EEAB-156A9EE2B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010" name="Picture 2" descr="7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2024-03-10T21:02:01Z</dcterms:created>
  <dcterms:modified xsi:type="dcterms:W3CDTF">2024-03-10T21:02:01Z</dcterms:modified>
</cp:coreProperties>
</file>