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85049-C698-4EE7-B8B3-BDC4928BF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64C0-FE6C-4176-88D6-198C96B8E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5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DED85-0B0E-41CD-8673-BE819E3097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3444-7ABC-0359-008F-CAA3D0E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F4496-CD05-A8D7-6803-2A6CB2B7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0B4D7-3DB1-B9B2-165F-E0C9BF3B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47A5-0B57-1D8D-D924-BD52D3BE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DA52B-738B-B016-7FB1-EBFED83E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8687E-CAD9-B815-DFEC-AC19844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1AF35-BD3E-CAAC-A319-01EA0506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4AEC4-4287-C380-A813-CC20F8E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7CCD-04DD-60AF-420C-2625FB7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2E0EA-A30F-574B-0BC8-FFE7860C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0B767-EEAE-EFF3-09BD-B75C25705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92800-F084-58AD-8E0B-418547394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037BA-0842-7E88-0EB2-C647B17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ED172-7E77-6577-2F12-6517761D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B9FAC-A396-BB0B-B0EC-856179E7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A115-BBB8-33E9-7FFB-E0043FE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3ED1F-6FB7-FA3B-5900-CC291AD9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39CA8-C9A5-CDDE-8637-0259CDF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65AB3-F529-A005-6D45-AFCCF78D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D42BD-9905-146E-C87B-8B227DCF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7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D941-0782-A822-FB6E-9FE0A5C6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8D61E-2BCB-650C-8392-A0D9309E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64C9-E0E4-06F6-0168-438821B7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F8FB5-7015-915F-8DC4-C6263409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01679-0C9D-6925-0896-711D6C45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3DFC1-EDDB-B657-F9C5-FE9C86E9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C2E6B-D143-CEDE-190D-FE456C31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3F16D-0777-C6BC-AF67-A258E098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D77A-9F0F-7FD7-FABE-60A2647F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B0773-AC37-BCC6-3B7A-9C0C6CC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2CA85-4EE1-7BD6-D001-5BCC783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CAF4-9C2F-0398-EB8D-208B108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BB1E0-3919-2228-6208-839CB3AE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15628-463E-B932-51BA-8CF7B4A4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6C436-9110-F916-324F-A7141C9AD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A68BD4-5564-CA4F-1A8B-BD51FAF25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C87BC-8F25-426C-C7B5-510C0B1F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145146-7923-ACCA-2265-DDA115B5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4E615-A050-E16B-D553-62861B4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F1BC-387E-5B12-EBD8-09C867C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83FD0-F562-5E89-77D6-26A49A23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CD111-4375-DC2F-0B10-6D12B41C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BE31AB-6587-7FF6-6718-E35122A7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4B-094C-AEAF-FF58-4EA31D11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55470B-B941-7873-110A-06F8185F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4FA20-3490-2062-57A2-066A7949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B7BF-68B9-DAB1-6FC6-249624A3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272AC-3F9B-B935-B22E-AD9858D4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D923F-871D-74FA-498F-2DA5D29E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34DE8-BFA2-AC75-76E7-F74AA205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94A1B-DC6D-327C-6164-D7D72AF1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56BC7-A0D1-1C9F-D8FD-5FD2531F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9A989-583B-0363-6B9D-61BAEF27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E5369-3251-624A-D9CC-E194605B9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45EFA-EF87-9E93-BB91-C0A10A195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22FD6-AA19-1491-19F9-30A3467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D3B5A-1E24-CC89-B790-488D730D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DE2B8-FB19-22A3-7B1E-F35E7131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E189BF-D010-B372-C590-26B48C8F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0C9E0-F233-FF8F-5590-60F14B86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7A354-92BD-04B9-CCA5-FC94E1EF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ED10-651F-4D6E-A21B-5313803B7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1D53E-13CB-1D1F-0F6E-25273D65E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547D0-1DF5-0CC3-2713-CABF697C6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B79F-5A90-4189-9F7E-29331BC74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034" name="Picture 2" descr="7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CCFE8A-753E-B6EB-4B07-A79979D2DCD7}"/>
              </a:ext>
            </a:extLst>
          </p:cNvPr>
          <p:cNvSpPr txBox="1"/>
          <p:nvPr/>
        </p:nvSpPr>
        <p:spPr>
          <a:xfrm>
            <a:off x="6672064" y="6309320"/>
            <a:ext cx="5760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新宋体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2024-03-10T21:02:06Z</dcterms:created>
  <dcterms:modified xsi:type="dcterms:W3CDTF">2024-03-10T21:02:06Z</dcterms:modified>
</cp:coreProperties>
</file>