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6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BC12D-AB62-46C4-609E-D2FD9C6D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A19A5D-0A59-1089-68FF-B0CD06A937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00688C-660F-24EA-EB34-FC684A300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3775-B314-4E23-AEA2-2275C3A83E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6BD826-35B1-7695-A0E8-C0A045D51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02C908-594B-4C8F-CAB2-9ED044386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471C8-4BCF-4A81-932F-3CDE449488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149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65BEC-3F5F-1E8D-C556-E8568127B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9D2730-7227-41CC-2400-3FBBCE28F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0E2F3D-B79F-37BA-8B8C-4DB25ECCA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3775-B314-4E23-AEA2-2275C3A83E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A0CA5A-63B5-711B-7C2A-5BA961489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F18E17-982D-58A6-7197-9769AB8CF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471C8-4BCF-4A81-932F-3CDE449488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382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58EF306-A761-9F5F-613C-E621936D9C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96AD18-8788-2D93-5DBD-3AC1CE42B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1F4AA7-1A4C-0502-3E77-620AF61F8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3775-B314-4E23-AEA2-2275C3A83E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C8B5EA-9F3E-0BF3-B171-E715BDA9B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F42DE4-37C0-5209-1C76-FE7852E24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471C8-4BCF-4A81-932F-3CDE449488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631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99CF-574E-F162-A11F-E0672A43B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F8B092-25AD-C03E-6D57-06B60A57E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CD5B3D-B2AC-B1DE-8CC0-12BA22B9D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3775-B314-4E23-AEA2-2275C3A83E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F2BE21-5BDB-2A80-39A1-935623673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1FB871-E6AE-9511-3CCB-742F8E776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471C8-4BCF-4A81-932F-3CDE449488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152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B5BD43-74BA-8AD8-A24B-3B4F2C037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CF1730-9FC0-C6D3-C40C-047A5601C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B092F-EF64-9623-3D8B-359159979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3775-B314-4E23-AEA2-2275C3A83E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761B2B-6446-88CC-7D58-840A393EC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A12217-E2C0-EB0A-5CAB-D873B5CA4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471C8-4BCF-4A81-932F-3CDE449488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280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5B8D4E-B327-5148-F19F-FF2C82F39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F6357E-D8E6-857C-8E7B-CCE8DAA1E5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249E3C-2231-BAD4-7BB5-113A0390E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5F2CF5-878C-6B46-D48F-CFF96D5F4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3775-B314-4E23-AEA2-2275C3A83E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DD6F9B-708D-052D-6804-CC23DFCA1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EA3AA6-065E-0131-4050-8D2531FB9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471C8-4BCF-4A81-932F-3CDE449488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139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E771B4-13D0-7425-EF8F-B52B729E7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6A4F43-B561-EE14-A41C-E52A231DA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596E1F-C369-4289-E164-6DFEC7319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B27474-85A1-F0DD-9BE6-289F1A5DE9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0653B9-C377-696A-6AC1-CC0A14E8CA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A8F715-DE56-58BA-9C4C-5E621AF6B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3775-B314-4E23-AEA2-2275C3A83E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2D27D3-1B27-180C-8FAE-632EAE662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C4E9D4-3C0C-245C-EBE6-88C366B33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471C8-4BCF-4A81-932F-3CDE449488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6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BB40C3-6973-1A52-6491-347036702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F44D87-7487-6FF2-43D6-9AEB7395E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3775-B314-4E23-AEA2-2275C3A83E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B78C89-D6AA-63D2-3973-B60E9779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0D447D-0C52-A752-F031-8CDDABBE3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471C8-4BCF-4A81-932F-3CDE449488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545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AB297EA-000C-037C-A014-F151E4C85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3775-B314-4E23-AEA2-2275C3A83E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FBFFC7-8DAC-FD5A-E6AB-43520C198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64FA02-1C89-3D3D-92E4-A502A3293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471C8-4BCF-4A81-932F-3CDE449488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517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BDE45F-7008-CD90-FE4C-270110A8D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993249-516C-0DBD-ECB0-AB38845F1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1121F9-D656-1E1C-927F-4355F06FA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C6EE5C-2946-0ACE-7B5C-4D8C8FAFB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3775-B314-4E23-AEA2-2275C3A83E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7693E1-82BA-9248-8E33-2A52BD53E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D0413C-5858-A684-F723-DAA3AA5E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471C8-4BCF-4A81-932F-3CDE449488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367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35B986-EC92-50C0-746B-41E6D5E25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435B867-451F-DC3B-B25C-33AF940B7D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28EB70-B73A-93E4-1836-F4A1B892C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7CDABD-71A5-2D88-0BBE-D226322A7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3775-B314-4E23-AEA2-2275C3A83E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AE5085-E264-8547-AB0C-C468A88F0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4CC15E-8D42-1B43-7C6B-021C1A7D4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471C8-4BCF-4A81-932F-3CDE449488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056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E6E406-6467-2302-AF89-53F959D99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DDBADB-FBB5-5A93-D1F7-399A47F30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1FD273-B67C-11DC-62E1-0B56E4CC4A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F3775-B314-4E23-AEA2-2275C3A83E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4C3EC7-0DD7-3772-1E26-9A53CD8005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A5CC94-7D2E-0A50-988D-44467EB28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471C8-4BCF-4A81-932F-3CDE449488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07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5106" name="Picture 2" descr="7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2024-03-10T21:02:19Z</dcterms:created>
  <dcterms:modified xsi:type="dcterms:W3CDTF">2024-03-10T21:02:19Z</dcterms:modified>
</cp:coreProperties>
</file>