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AC05E-D6EE-A18D-6BDE-E27125F5C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37DA9-132F-B798-EF84-8BF6002E4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CF88D-1B71-7408-BE11-ADE71C6B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5B607-F5FF-6275-0FD5-E01E556D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C7296-5861-D3DA-B08E-134C2C29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6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1492-8D8C-17A1-3A7D-E8D41E86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4EDCC-240B-5908-E59C-365E2DD9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234EA-0BAF-E99A-3209-B6362324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67408-0BC7-341A-2843-60D84CE3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85510-20C4-9C4D-3A57-7BE23E08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0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C123DA-2A7A-2067-8858-5C3FA1D77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0FBCE-0E0D-A7F8-9EFC-452F657F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2BA01-4BCC-AC2D-822D-A666D367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2F7B8-C3DF-95D7-7629-27A5ACFB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81550-524C-B6A7-ACA7-FF5D0B85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8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675A-96DB-96E8-A90B-4A2EAD43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F9C58-9EB8-46FD-D9E8-E096194A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2226-D3AC-769E-E255-C4D32C9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E079C-FB38-ED45-525E-3B1FEF7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3E6C7-9375-FC08-8A4B-A43CDB5E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3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D7DE-F61B-07E0-CA13-6877A3FA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B754C-3A45-4ABF-59F1-75C7D5CE0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C0357-C3A0-9E72-890C-E34F60E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5CA32-35F6-CCE5-46B8-BA870756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22822-92B9-C28A-053E-0213DDF0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ED0A5-1D59-B7E6-318E-F71BFDDD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D6869-CCBD-F8FC-16BB-23AADF23A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96D95-1B4B-4266-04F4-EBF50E49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2D55F-6362-45FF-5F4C-00E23F2D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3F37E-153D-E40E-5E46-11A3DC5D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04100-8A21-86A2-24BB-CAD8838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1EC0-B2ED-BCB0-F293-972D14E1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B7DD-42B9-EF32-3869-01EF34E2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6D38D-454A-AE9C-ACF1-0602F71A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40D10-CF0C-5C97-D090-DF7A3F419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30C4A-43A8-5E07-0D40-8B6C6818E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0EC638-6580-0CA9-18A4-2FE69CE8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DF93F-CC7B-5AEC-D2A7-4DDB7C2A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970BEC-687C-4E72-E586-140A664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3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2C47-E0E8-836B-C51C-97AB52D7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A5EC2-80E7-B988-FE4E-C4DD0AFA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014AE-B303-EEAC-1F63-79E3AA0A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23E26-C44C-13E8-A22F-522AB78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8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6B3CB-5E18-103D-4B33-21432FD2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E4B4C-3054-D769-1C15-47C77A5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DE964-E45A-9175-FE1F-3E46AC5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2097D-274E-8448-EC65-B1D59FC6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33286-5D4A-1891-0EE2-9647D8A7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277134-610F-CC04-D1E7-42719527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6E89B-03C5-A72E-E038-51279768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19201-74AE-C058-98EE-2052D16F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0C412-93DC-636C-4A15-9996A886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7A769-1299-1AE3-007D-00486E9B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A258B9-AAB5-645B-FC40-6B67FDD8B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055FAD-BE79-703B-C6C9-DB931F6B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C95D4-5E5E-BF7F-6337-DC0EE4DD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BD4E7-8E52-408E-A477-F40BEDF7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C01DF-9985-5944-C7A7-CE3BD728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CACE35-3955-9D47-BBDD-34C23E40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E30C7-333F-A593-DACF-FD849B6A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1A7DB-DD4E-2A51-4423-386371D60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62D4-AD40-4A1C-AAF7-B99DF04BBB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340C3-8256-3640-DFBC-8D8D97052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75765-BF10-F1D9-4C99-B01AE9E2B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9B1C-6E56-4BDF-95B9-5DC6BD3A0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130" name="Picture 2" descr="7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2024-03-10T21:02:23Z</dcterms:created>
  <dcterms:modified xsi:type="dcterms:W3CDTF">2024-03-10T21:02:23Z</dcterms:modified>
</cp:coreProperties>
</file>