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55593-20E0-B768-4FA0-7F6AC4FED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DAC39-6AC1-F127-DEDA-8DE3EE5E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225F-8494-ACE4-6E9D-4248D288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5FF13-73B4-28A2-4BFC-6C1CBCBC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9075B-2C71-F785-451F-7E0E374C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1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A49C2-9F34-C9DB-F5AB-61B8D688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EF119-7190-4956-0222-AE222799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8C982-5318-6B9E-B27F-1C5DCCE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B587A-59AD-1FCC-D75A-735A622F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84CD2-9DB2-AC4F-66C1-2A925F2B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7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5566B5-BDCD-A970-B92B-F5E8FE540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69F36E-A98A-36CE-C3A7-ED696001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76FDD-6899-5B82-D130-4A435536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BDF9B-3DCA-9082-A359-65FC9F11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CA865-1A6D-F4BE-53CD-F441D508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587E7-6A3B-7B91-7146-1006DF4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A19F2-AD92-35A3-F599-E68BFC43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0658C-D330-6202-8851-B923BB00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4E719-BD5B-26E9-96D2-037E5679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49AD1-27ED-7FBA-7AC7-2C59C83D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C9F9-CF0C-2377-3506-655B8AE8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F6CEE-5111-D6A8-7AAF-987E7CD8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926C-13AA-5D82-2723-D2375B27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652AA-29FE-27FD-489A-F51FC772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45B87-7C67-AD49-7A47-F76D24EE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1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11E1-1AB0-7F62-42D2-AB82043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CA78A-F3A8-3D33-902B-161B54536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78DE9E-856B-9EBA-AEEB-52D58E2B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434D3-C17D-DFCD-997B-9FDAA78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20D41-E77D-64B1-1914-BEC6F47D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9ED07-183F-0BDF-BC35-750193B8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BD4FA-F95E-C64B-CE3B-AAD2BADA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55886-91F3-2D2E-6A9A-A952D711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0F4AC-EB75-251F-EA4A-51DB1A7D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968EF5-ADE4-3B30-7A19-FE1F91EFA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14CBA-644C-5F94-99C4-D875B0BAE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5FB2DA-24DD-05BC-FCAF-DA5B9E89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E05FE-95A3-160F-E1D6-8CC3F293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C48FE-89C1-A460-29A4-CFA843C6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8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C054C-4F44-2FF4-6712-1BF89E43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C08FB-7344-EB49-AD4E-BACB5D07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E7A8A5-8280-61B8-1699-175CB713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43400-C5CB-6D63-C66D-D4A8ADE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8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F71F7-31CE-24CC-B3CB-57548CA8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28423-5F60-A3AB-5E10-FD9607A3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0DB64-AE2D-A0AF-B21F-3E1E1526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2232D-AAE4-9D43-FB26-B34625A9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380CA-F846-B849-6865-BAAC859D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3F1267-C0A9-9372-3AA8-5CD4D66EA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65840-61C7-CC1E-D49E-75183894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9AEA6-FEFC-661C-51EF-253B895C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48DA1-E4C3-F106-E24D-6450C84B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2E519-3B0C-CE58-71DD-F3FF3CA5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027FAA-1CA9-F8A3-C0BA-41D2DE6E8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88830-1E21-ED1B-95AF-414BA4D78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C0F797-C881-521F-DDEC-8AFEA4AF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9ED2B-2002-F844-5876-4B4359AC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E4586-4EE9-DA1A-A9D3-5DB452A9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1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DB107F-77B3-679E-208B-77114C6F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3CB02-EC9A-8A00-78EC-044D13EB5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9F064-11E2-506B-1878-83F058EA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CCAD-D953-4302-9E66-BC503AD3A85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1875C-CAA4-95A3-342D-37282EF0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254B1-C338-35F2-45DE-C9D6EE3CF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9E3F-3476-4AB9-8649-89654AFF3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1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178" name="Picture 2" descr="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2024-03-10T21:02:32Z</dcterms:created>
  <dcterms:modified xsi:type="dcterms:W3CDTF">2024-03-10T21:02:32Z</dcterms:modified>
</cp:coreProperties>
</file>