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7DD0-BFEA-47B3-89DC-595400372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DCE57-D49D-A0A9-6164-4156695D8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511A0-91C6-61F9-A0A6-7105D21C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E677D-D88F-84E3-ED8B-E6D19DB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EDAE-1565-EB19-DC32-333E234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3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B74F-B7C0-F21E-2BBA-0F77A50E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F1B1A-F69B-4833-E813-AAC289D4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40D0B-F07B-AF17-7B44-D509BD67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0335C-C41A-792E-77E7-65E702DC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ACFB-0E6C-9E1E-A9A2-C68C9F70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1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76C76-5DF7-4A7B-CDF9-B44A65016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88FB7-9735-A512-38B2-2B6396E2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21FB3-0200-EF04-BEBE-8F932EB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F359E-D320-595C-11B7-0364C4B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805A3-D493-2E65-FB82-C144029C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0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30914-C1BB-D60E-C2D8-621F35B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0FC1-8667-1E56-DFFC-3C4DEFFE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529B7-7378-FA02-6630-B7CB583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5692E-B5EA-3C6B-2DA8-91F3B8BD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F0211-9CE7-6329-1E5A-022E41EE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66F7D-B69C-3ADF-1D5F-A27A35C7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93730-E5F9-2109-AB6D-E62B9CED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86FC1-D86E-C97D-02BC-388C2FBF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F786-69C8-8189-D6B6-0DA62BC0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BB2B2-4A0C-2A6F-4B95-1146A04A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EA597-8A15-92BD-654E-21CB1EFD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507C7-2267-3418-3341-C539EC1F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AD2B5-3564-7122-7A3C-9E3F7665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9E6BB-E864-A704-E7AF-842352B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47BAE-44DD-4EBA-6BA6-968DDF7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22C07-25DC-98DF-178D-1620C490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0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865F-E9BB-CF61-87FA-70167C22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A67E30-CB96-FFA3-28B4-D7791C35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5B388-5668-F7CD-936E-2EDD7568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B7BB24-51C5-D9B1-18E7-DC994D3FC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40DBC-3BC8-2BFA-6100-C6947D4BF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5A1CE-A137-54D3-06F2-266BD25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C1641-17E0-F2C6-B92E-3D64880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27AAB-10C5-E45A-D71A-B0E45440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FBBC-BBEB-E392-BF83-9AA744BD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097125-AB1D-9CB8-7C90-D45D28AD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74A8A3-CF8C-984B-AB01-62D1132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4802F-55E0-AA06-80E6-09703E0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1E695-28EC-6A89-51C9-56D2A617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F85D92-2AB6-5201-BD11-29D9089D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F342-599A-A975-C4B1-EE1C6BAC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6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6806-9194-9332-7929-79570356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9F9B3-A0E6-C97C-FCEA-E75ECA09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7365E6-8245-5152-4ACA-0E81E229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026DA-5552-9A94-511E-E975EDA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DFCCC-0E5A-1C56-ADB0-1DC7A2C0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366B0-6114-FEF3-1C16-C1EA4190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2E08-4102-1F7C-6E98-4249BF0F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300A2E-0D19-03B5-AA89-1055E5F62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FFC86-3510-A075-4117-F1FE42EEE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44BA3-6803-571D-EE17-D91D7392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5AED0-DF0E-6035-EC3C-7946F6C6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F4D45-F8F5-D69F-7FB9-E694CF6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1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47E05D-119D-B80F-5391-C7085D49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41C9F-505D-6FAF-F3B1-AC2BF6EE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DDAE-0071-B6B4-6918-A253C5294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3221-A97C-4BA6-AF00-0617ADDB30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8EF3A-D938-DDEE-816B-002E2FBFB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EED51-BD03-8EFF-A33A-291CCD86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B409-10C6-4DB9-A72A-6A8C5201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7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26" name="Picture 2" descr="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51" name="Picture 3" descr="8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2024-03-10T21:02:41Z</dcterms:created>
  <dcterms:modified xsi:type="dcterms:W3CDTF">2024-03-10T21:02:41Z</dcterms:modified>
</cp:coreProperties>
</file>